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0" r:id="rId2"/>
  </p:sldMasterIdLst>
  <p:notesMasterIdLst>
    <p:notesMasterId r:id="rId12"/>
  </p:notesMasterIdLst>
  <p:handoutMasterIdLst>
    <p:handoutMasterId r:id="rId13"/>
  </p:handoutMasterIdLst>
  <p:sldIdLst>
    <p:sldId id="21460" r:id="rId3"/>
    <p:sldId id="21461" r:id="rId4"/>
    <p:sldId id="21462" r:id="rId5"/>
    <p:sldId id="21464" r:id="rId6"/>
    <p:sldId id="21465" r:id="rId7"/>
    <p:sldId id="21466" r:id="rId8"/>
    <p:sldId id="21467" r:id="rId9"/>
    <p:sldId id="21468" r:id="rId10"/>
    <p:sldId id="21463" r:id="rId11"/>
  </p:sldIdLst>
  <p:sldSz cx="12192000" cy="6858000"/>
  <p:notesSz cx="6858000" cy="9144000"/>
  <p:custDataLst>
    <p:tags r:id="rId1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4">
          <p15:clr>
            <a:srgbClr val="A4A3A4"/>
          </p15:clr>
        </p15:guide>
        <p15:guide id="2" pos="3840">
          <p15:clr>
            <a:srgbClr val="A4A3A4"/>
          </p15:clr>
        </p15:guide>
        <p15:guide id="3" pos="560">
          <p15:clr>
            <a:srgbClr val="A4A3A4"/>
          </p15:clr>
        </p15:guide>
        <p15:guide id="4" orient="horz" pos="3966">
          <p15:clr>
            <a:srgbClr val="A4A3A4"/>
          </p15:clr>
        </p15:guide>
        <p15:guide id="5" pos="7108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71"/>
    <a:srgbClr val="FFFFFF"/>
    <a:srgbClr val="3F2F1A"/>
    <a:srgbClr val="C58132"/>
    <a:srgbClr val="BCE2D7"/>
    <a:srgbClr val="262626"/>
    <a:srgbClr val="E26B17"/>
    <a:srgbClr val="416236"/>
    <a:srgbClr val="EB7583"/>
    <a:srgbClr val="9C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354"/>
        <p:guide pos="3840"/>
        <p:guide pos="560"/>
        <p:guide orient="horz" pos="3966"/>
        <p:guide pos="7108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583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197217" y="4145849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线性回归预测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文本框 13"/>
          <p:cNvSpPr txBox="1"/>
          <p:nvPr/>
        </p:nvSpPr>
        <p:spPr>
          <a:xfrm>
            <a:off x="3136498" y="3163931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scikit</a:t>
            </a:r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-learn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机器学习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8" grpId="0"/>
      <p:bldP spid="1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线性回归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3AA347B-621C-4492-ACC6-C59F12434173}"/>
              </a:ext>
            </a:extLst>
          </p:cNvPr>
          <p:cNvGrpSpPr/>
          <p:nvPr/>
        </p:nvGrpSpPr>
        <p:grpSpPr>
          <a:xfrm>
            <a:off x="883991" y="1556792"/>
            <a:ext cx="10434884" cy="4111705"/>
            <a:chOff x="883991" y="1450386"/>
            <a:chExt cx="10434884" cy="41117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D16B760-4DE1-4041-BD23-62B963D113B9}"/>
                </a:ext>
              </a:extLst>
            </p:cNvPr>
            <p:cNvGrpSpPr/>
            <p:nvPr/>
          </p:nvGrpSpPr>
          <p:grpSpPr>
            <a:xfrm>
              <a:off x="883991" y="1450386"/>
              <a:ext cx="10434884" cy="4111705"/>
              <a:chOff x="0" y="1559242"/>
              <a:chExt cx="11250619" cy="4111705"/>
            </a:xfrm>
          </p:grpSpPr>
          <p:sp>
            <p:nvSpPr>
              <p:cNvPr id="8" name="同侧圆角矩形 13">
                <a:extLst>
                  <a:ext uri="{FF2B5EF4-FFF2-40B4-BE49-F238E27FC236}">
                    <a16:creationId xmlns:a16="http://schemas.microsoft.com/office/drawing/2014/main" id="{0A3B3457-C7B2-4E57-BEE1-049CE5E9A644}"/>
                  </a:ext>
                </a:extLst>
              </p:cNvPr>
              <p:cNvSpPr/>
              <p:nvPr/>
            </p:nvSpPr>
            <p:spPr>
              <a:xfrm rot="5400000">
                <a:off x="3989732" y="-1872458"/>
                <a:ext cx="3271156" cy="11250619"/>
              </a:xfrm>
              <a:prstGeom prst="round2SameRect">
                <a:avLst>
                  <a:gd name="adj1" fmla="val 4021"/>
                  <a:gd name="adj2" fmla="val 0"/>
                </a:avLst>
              </a:prstGeom>
              <a:solidFill>
                <a:schemeClr val="bg1">
                  <a:alpha val="14000"/>
                </a:schemeClr>
              </a:solidFill>
              <a:ln w="38100">
                <a:noFill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圆角矩形 15">
                <a:extLst>
                  <a:ext uri="{FF2B5EF4-FFF2-40B4-BE49-F238E27FC236}">
                    <a16:creationId xmlns:a16="http://schemas.microsoft.com/office/drawing/2014/main" id="{5D75A268-D0DF-4ED4-B121-D6932D80115A}"/>
                  </a:ext>
                </a:extLst>
              </p:cNvPr>
              <p:cNvSpPr/>
              <p:nvPr/>
            </p:nvSpPr>
            <p:spPr>
              <a:xfrm>
                <a:off x="259749" y="1559242"/>
                <a:ext cx="1322571" cy="3230985"/>
              </a:xfrm>
              <a:prstGeom prst="roundRect">
                <a:avLst>
                  <a:gd name="adj" fmla="val 5417"/>
                </a:avLst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圆角矩形 18">
                <a:extLst>
                  <a:ext uri="{FF2B5EF4-FFF2-40B4-BE49-F238E27FC236}">
                    <a16:creationId xmlns:a16="http://schemas.microsoft.com/office/drawing/2014/main" id="{BA0E0144-1B6C-4448-8AD3-35128F351D3F}"/>
                  </a:ext>
                </a:extLst>
              </p:cNvPr>
              <p:cNvSpPr/>
              <p:nvPr/>
            </p:nvSpPr>
            <p:spPr>
              <a:xfrm>
                <a:off x="10898777" y="4761992"/>
                <a:ext cx="130630" cy="90895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iconfont-1177-866257">
              <a:extLst>
                <a:ext uri="{FF2B5EF4-FFF2-40B4-BE49-F238E27FC236}">
                  <a16:creationId xmlns:a16="http://schemas.microsoft.com/office/drawing/2014/main" id="{733E520D-DFF9-4226-BE1F-4E02FA17D845}"/>
                </a:ext>
              </a:extLst>
            </p:cNvPr>
            <p:cNvSpPr/>
            <p:nvPr/>
          </p:nvSpPr>
          <p:spPr>
            <a:xfrm>
              <a:off x="1415480" y="3717032"/>
              <a:ext cx="609685" cy="609685"/>
            </a:xfrm>
            <a:custGeom>
              <a:avLst/>
              <a:gdLst>
                <a:gd name="T0" fmla="*/ 11636 w 12800"/>
                <a:gd name="T1" fmla="*/ 10473 h 12800"/>
                <a:gd name="T2" fmla="*/ 12800 w 12800"/>
                <a:gd name="T3" fmla="*/ 9309 h 12800"/>
                <a:gd name="T4" fmla="*/ 12800 w 12800"/>
                <a:gd name="T5" fmla="*/ 1164 h 12800"/>
                <a:gd name="T6" fmla="*/ 11636 w 12800"/>
                <a:gd name="T7" fmla="*/ 0 h 12800"/>
                <a:gd name="T8" fmla="*/ 1164 w 12800"/>
                <a:gd name="T9" fmla="*/ 0 h 12800"/>
                <a:gd name="T10" fmla="*/ 0 w 12800"/>
                <a:gd name="T11" fmla="*/ 1164 h 12800"/>
                <a:gd name="T12" fmla="*/ 0 w 12800"/>
                <a:gd name="T13" fmla="*/ 9309 h 12800"/>
                <a:gd name="T14" fmla="*/ 1164 w 12800"/>
                <a:gd name="T15" fmla="*/ 10473 h 12800"/>
                <a:gd name="T16" fmla="*/ 4538 w 12800"/>
                <a:gd name="T17" fmla="*/ 10473 h 12800"/>
                <a:gd name="T18" fmla="*/ 4538 w 12800"/>
                <a:gd name="T19" fmla="*/ 11636 h 12800"/>
                <a:gd name="T20" fmla="*/ 3491 w 12800"/>
                <a:gd name="T21" fmla="*/ 12800 h 12800"/>
                <a:gd name="T22" fmla="*/ 9309 w 12800"/>
                <a:gd name="T23" fmla="*/ 12800 h 12800"/>
                <a:gd name="T24" fmla="*/ 8029 w 12800"/>
                <a:gd name="T25" fmla="*/ 11636 h 12800"/>
                <a:gd name="T26" fmla="*/ 8029 w 12800"/>
                <a:gd name="T27" fmla="*/ 10473 h 12800"/>
                <a:gd name="T28" fmla="*/ 11636 w 12800"/>
                <a:gd name="T29" fmla="*/ 10473 h 12800"/>
                <a:gd name="T30" fmla="*/ 582 w 12800"/>
                <a:gd name="T31" fmla="*/ 1187 h 12800"/>
                <a:gd name="T32" fmla="*/ 1164 w 12800"/>
                <a:gd name="T33" fmla="*/ 582 h 12800"/>
                <a:gd name="T34" fmla="*/ 11636 w 12800"/>
                <a:gd name="T35" fmla="*/ 582 h 12800"/>
                <a:gd name="T36" fmla="*/ 12218 w 12800"/>
                <a:gd name="T37" fmla="*/ 1187 h 12800"/>
                <a:gd name="T38" fmla="*/ 12218 w 12800"/>
                <a:gd name="T39" fmla="*/ 7564 h 12800"/>
                <a:gd name="T40" fmla="*/ 582 w 12800"/>
                <a:gd name="T41" fmla="*/ 7564 h 12800"/>
                <a:gd name="T42" fmla="*/ 582 w 12800"/>
                <a:gd name="T43" fmla="*/ 1187 h 12800"/>
                <a:gd name="T44" fmla="*/ 4767 w 12800"/>
                <a:gd name="T45" fmla="*/ 12154 h 12800"/>
                <a:gd name="T46" fmla="*/ 5116 w 12800"/>
                <a:gd name="T47" fmla="*/ 11636 h 12800"/>
                <a:gd name="T48" fmla="*/ 5116 w 12800"/>
                <a:gd name="T49" fmla="*/ 10473 h 12800"/>
                <a:gd name="T50" fmla="*/ 7447 w 12800"/>
                <a:gd name="T51" fmla="*/ 10473 h 12800"/>
                <a:gd name="T52" fmla="*/ 7447 w 12800"/>
                <a:gd name="T53" fmla="*/ 11636 h 12800"/>
                <a:gd name="T54" fmla="*/ 7928 w 12800"/>
                <a:gd name="T55" fmla="*/ 12154 h 12800"/>
                <a:gd name="T56" fmla="*/ 4767 w 12800"/>
                <a:gd name="T57" fmla="*/ 12154 h 12800"/>
                <a:gd name="T58" fmla="*/ 1164 w 12800"/>
                <a:gd name="T59" fmla="*/ 9891 h 12800"/>
                <a:gd name="T60" fmla="*/ 582 w 12800"/>
                <a:gd name="T61" fmla="*/ 9286 h 12800"/>
                <a:gd name="T62" fmla="*/ 582 w 12800"/>
                <a:gd name="T63" fmla="*/ 8145 h 12800"/>
                <a:gd name="T64" fmla="*/ 12218 w 12800"/>
                <a:gd name="T65" fmla="*/ 8145 h 12800"/>
                <a:gd name="T66" fmla="*/ 12218 w 12800"/>
                <a:gd name="T67" fmla="*/ 9286 h 12800"/>
                <a:gd name="T68" fmla="*/ 11636 w 12800"/>
                <a:gd name="T69" fmla="*/ 9891 h 12800"/>
                <a:gd name="T70" fmla="*/ 1164 w 12800"/>
                <a:gd name="T71" fmla="*/ 989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00" h="12800">
                  <a:moveTo>
                    <a:pt x="11636" y="10473"/>
                  </a:moveTo>
                  <a:cubicBezTo>
                    <a:pt x="11636" y="10473"/>
                    <a:pt x="12800" y="10473"/>
                    <a:pt x="12800" y="9309"/>
                  </a:cubicBezTo>
                  <a:lnTo>
                    <a:pt x="12800" y="1164"/>
                  </a:lnTo>
                  <a:cubicBezTo>
                    <a:pt x="12800" y="0"/>
                    <a:pt x="11636" y="0"/>
                    <a:pt x="11636" y="0"/>
                  </a:cubicBezTo>
                  <a:lnTo>
                    <a:pt x="1164" y="0"/>
                  </a:lnTo>
                  <a:cubicBezTo>
                    <a:pt x="1164" y="0"/>
                    <a:pt x="0" y="0"/>
                    <a:pt x="0" y="1164"/>
                  </a:cubicBezTo>
                  <a:lnTo>
                    <a:pt x="0" y="9309"/>
                  </a:lnTo>
                  <a:cubicBezTo>
                    <a:pt x="0" y="10473"/>
                    <a:pt x="1164" y="10473"/>
                    <a:pt x="1164" y="10473"/>
                  </a:cubicBezTo>
                  <a:lnTo>
                    <a:pt x="4538" y="10473"/>
                  </a:lnTo>
                  <a:lnTo>
                    <a:pt x="4538" y="11636"/>
                  </a:lnTo>
                  <a:lnTo>
                    <a:pt x="3491" y="12800"/>
                  </a:lnTo>
                  <a:lnTo>
                    <a:pt x="9309" y="12800"/>
                  </a:lnTo>
                  <a:lnTo>
                    <a:pt x="8029" y="11636"/>
                  </a:lnTo>
                  <a:lnTo>
                    <a:pt x="8029" y="10473"/>
                  </a:lnTo>
                  <a:lnTo>
                    <a:pt x="11636" y="10473"/>
                  </a:lnTo>
                  <a:close/>
                  <a:moveTo>
                    <a:pt x="582" y="1187"/>
                  </a:moveTo>
                  <a:cubicBezTo>
                    <a:pt x="582" y="582"/>
                    <a:pt x="1164" y="582"/>
                    <a:pt x="1164" y="582"/>
                  </a:cubicBezTo>
                  <a:lnTo>
                    <a:pt x="11636" y="582"/>
                  </a:lnTo>
                  <a:cubicBezTo>
                    <a:pt x="11636" y="582"/>
                    <a:pt x="12218" y="582"/>
                    <a:pt x="12218" y="1187"/>
                  </a:cubicBezTo>
                  <a:lnTo>
                    <a:pt x="12218" y="7564"/>
                  </a:lnTo>
                  <a:lnTo>
                    <a:pt x="582" y="7564"/>
                  </a:lnTo>
                  <a:lnTo>
                    <a:pt x="582" y="1187"/>
                  </a:lnTo>
                  <a:close/>
                  <a:moveTo>
                    <a:pt x="4767" y="12154"/>
                  </a:moveTo>
                  <a:lnTo>
                    <a:pt x="5116" y="11636"/>
                  </a:lnTo>
                  <a:lnTo>
                    <a:pt x="5116" y="10473"/>
                  </a:lnTo>
                  <a:lnTo>
                    <a:pt x="7447" y="10473"/>
                  </a:lnTo>
                  <a:lnTo>
                    <a:pt x="7447" y="11636"/>
                  </a:lnTo>
                  <a:lnTo>
                    <a:pt x="7928" y="12154"/>
                  </a:lnTo>
                  <a:lnTo>
                    <a:pt x="4767" y="12154"/>
                  </a:lnTo>
                  <a:close/>
                  <a:moveTo>
                    <a:pt x="1164" y="9891"/>
                  </a:moveTo>
                  <a:cubicBezTo>
                    <a:pt x="1164" y="9891"/>
                    <a:pt x="582" y="9891"/>
                    <a:pt x="582" y="9286"/>
                  </a:cubicBezTo>
                  <a:lnTo>
                    <a:pt x="582" y="8145"/>
                  </a:lnTo>
                  <a:lnTo>
                    <a:pt x="12218" y="8145"/>
                  </a:lnTo>
                  <a:lnTo>
                    <a:pt x="12218" y="9286"/>
                  </a:lnTo>
                  <a:cubicBezTo>
                    <a:pt x="12218" y="9891"/>
                    <a:pt x="11636" y="9891"/>
                    <a:pt x="11636" y="9891"/>
                  </a:cubicBezTo>
                  <a:lnTo>
                    <a:pt x="1164" y="98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线性回归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23592" y="2690813"/>
            <a:ext cx="846893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分析是一种预测性的建模技术，它研究的是因变量（目标）和自变量（预测器）之间的关系。这种技术通常用于预测分析，时间序列模型以及发现变量之间的因果关系。通常使用曲线/线来拟合数据点，目标是使曲线到数据点的距离差异最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线性回归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9000" y="1700808"/>
            <a:ext cx="7583264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线性回归假设目标值与特征之间线性相关，即满足一个多元一次方程。通过构建损失函数，来求解损失函数最小时的参数w和b。通常可以表达成如下公式：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y(x) = wx + b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y(x)为预测值，自变量x和因变量y是已知的，而线性回归想实现的是预测新增一个x，其对应的y是多少。因此，为了构建这个函数关系，目标是通过已知数据点，求解线性模型中w和b两个参数。</a:t>
            </a:r>
          </a:p>
        </p:txBody>
      </p:sp>
      <p:grpSp>
        <p:nvGrpSpPr>
          <p:cNvPr id="9" name="ïṡlïḑe">
            <a:extLst>
              <a:ext uri="{FF2B5EF4-FFF2-40B4-BE49-F238E27FC236}">
                <a16:creationId xmlns:a16="http://schemas.microsoft.com/office/drawing/2014/main" id="{0710AB23-B21F-4B46-8CF7-923CFC0CFE21}"/>
              </a:ext>
            </a:extLst>
          </p:cNvPr>
          <p:cNvGrpSpPr/>
          <p:nvPr/>
        </p:nvGrpSpPr>
        <p:grpSpPr>
          <a:xfrm>
            <a:off x="889000" y="1796203"/>
            <a:ext cx="10488659" cy="3721029"/>
            <a:chOff x="-7999263" y="1740880"/>
            <a:chExt cx="19481666" cy="6911451"/>
          </a:xfrm>
        </p:grpSpPr>
        <p:sp>
          <p:nvSpPr>
            <p:cNvPr id="10" name="ïşľîdê">
              <a:extLst>
                <a:ext uri="{FF2B5EF4-FFF2-40B4-BE49-F238E27FC236}">
                  <a16:creationId xmlns:a16="http://schemas.microsoft.com/office/drawing/2014/main" id="{FF610E02-5664-4983-8181-7862DDFA901C}"/>
                </a:ext>
              </a:extLst>
            </p:cNvPr>
            <p:cNvSpPr/>
            <p:nvPr/>
          </p:nvSpPr>
          <p:spPr>
            <a:xfrm>
              <a:off x="6519876" y="2131404"/>
              <a:ext cx="4571999" cy="4572000"/>
            </a:xfrm>
            <a:prstGeom prst="ellipse">
              <a:avLst/>
            </a:prstGeom>
            <a:blipFill>
              <a:blip r:embed="rId3"/>
              <a:stretch>
                <a:fillRect l="-25137" r="-2488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iṡ1iďe">
              <a:extLst>
                <a:ext uri="{FF2B5EF4-FFF2-40B4-BE49-F238E27FC236}">
                  <a16:creationId xmlns:a16="http://schemas.microsoft.com/office/drawing/2014/main" id="{F8CA90C5-4BD5-4897-AB26-96D9FB5C5BF6}"/>
                </a:ext>
              </a:extLst>
            </p:cNvPr>
            <p:cNvSpPr/>
            <p:nvPr/>
          </p:nvSpPr>
          <p:spPr>
            <a:xfrm rot="19800000">
              <a:off x="6129354" y="1740880"/>
              <a:ext cx="5353049" cy="5353049"/>
            </a:xfrm>
            <a:prstGeom prst="arc">
              <a:avLst>
                <a:gd name="adj1" fmla="val 16200000"/>
                <a:gd name="adj2" fmla="val 12111527"/>
              </a:avLst>
            </a:prstGeom>
            <a:ln w="101600" cap="rnd">
              <a:gradFill>
                <a:gsLst>
                  <a:gs pos="100000">
                    <a:schemeClr val="bg1">
                      <a:lumMod val="95000"/>
                      <a:alpha val="0"/>
                    </a:schemeClr>
                  </a:gs>
                  <a:gs pos="20000">
                    <a:schemeClr val="bg1">
                      <a:lumMod val="95000"/>
                    </a:schemeClr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ïSḷîdê">
              <a:extLst>
                <a:ext uri="{FF2B5EF4-FFF2-40B4-BE49-F238E27FC236}">
                  <a16:creationId xmlns:a16="http://schemas.microsoft.com/office/drawing/2014/main" id="{BE389087-4C12-4D8C-A243-357E6FF02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999263" y="8652331"/>
              <a:ext cx="13095516" cy="0"/>
            </a:xfrm>
            <a:prstGeom prst="line">
              <a:avLst/>
            </a:prstGeom>
            <a:ln w="76200" cap="rnd">
              <a:gradFill>
                <a:gsLst>
                  <a:gs pos="100000">
                    <a:srgbClr val="00B0F0">
                      <a:alpha val="0"/>
                    </a:srgbClr>
                  </a:gs>
                  <a:gs pos="20000">
                    <a:srgbClr val="00B0F0"/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线性回归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3432" y="1556792"/>
            <a:ext cx="10300518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求解最佳参数，需要一个标准来对结果进行衡量，为此需要定量化一个目标函数式，使得计算机可以在求解过程中不断地优化。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针对任何模型求解问题，都是最终都是可以得到一组预测值y(x)</a:t>
            </a:r>
            <a:r>
              <a:rPr lang="zh-CN" altLang="en-US" sz="20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，对比已有的真实值y</a:t>
            </a:r>
            <a:r>
              <a:rPr lang="zh-CN" altLang="en-US" sz="2000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，数据行数为n，可以将损失函数定义如下：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83432" y="4584472"/>
            <a:ext cx="959305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常见的线性回归求解方式有两种，最小二乘法和梯度下降法。</a:t>
            </a:r>
          </a:p>
        </p:txBody>
      </p:sp>
      <p:pic>
        <p:nvPicPr>
          <p:cNvPr id="6" name="图片 5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03" y="3603397"/>
            <a:ext cx="4334510" cy="920750"/>
          </a:xfrm>
          <a:prstGeom prst="rect">
            <a:avLst/>
          </a:prstGeom>
        </p:spPr>
      </p:pic>
      <p:grpSp>
        <p:nvGrpSpPr>
          <p:cNvPr id="195" name="组合 1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947A282-95F7-48DA-900B-9AD522D0659D}"/>
              </a:ext>
            </a:extLst>
          </p:cNvPr>
          <p:cNvGrpSpPr>
            <a:grpSpLocks noChangeAspect="1"/>
          </p:cNvGrpSpPr>
          <p:nvPr/>
        </p:nvGrpSpPr>
        <p:grpSpPr>
          <a:xfrm>
            <a:off x="8760296" y="3645024"/>
            <a:ext cx="2426121" cy="2030019"/>
            <a:chOff x="3101181" y="1227137"/>
            <a:chExt cx="5989638" cy="5011738"/>
          </a:xfrm>
        </p:grpSpPr>
        <p:sp>
          <p:nvSpPr>
            <p:cNvPr id="196" name="iṡḻide">
              <a:extLst>
                <a:ext uri="{FF2B5EF4-FFF2-40B4-BE49-F238E27FC236}">
                  <a16:creationId xmlns:a16="http://schemas.microsoft.com/office/drawing/2014/main" id="{FB6A1942-70D8-4B9B-A88F-59442049F1F4}"/>
                </a:ext>
              </a:extLst>
            </p:cNvPr>
            <p:cNvSpPr/>
            <p:nvPr/>
          </p:nvSpPr>
          <p:spPr bwMode="auto">
            <a:xfrm>
              <a:off x="6155531" y="5527675"/>
              <a:ext cx="787400" cy="241300"/>
            </a:xfrm>
            <a:prstGeom prst="rect">
              <a:avLst/>
            </a:pr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ṣļídè">
              <a:extLst>
                <a:ext uri="{FF2B5EF4-FFF2-40B4-BE49-F238E27FC236}">
                  <a16:creationId xmlns:a16="http://schemas.microsoft.com/office/drawing/2014/main" id="{2046E8EA-1C9A-4F95-9DAD-4C759FEA27D6}"/>
                </a:ext>
              </a:extLst>
            </p:cNvPr>
            <p:cNvSpPr/>
            <p:nvPr/>
          </p:nvSpPr>
          <p:spPr bwMode="auto">
            <a:xfrm>
              <a:off x="4960144" y="3179762"/>
              <a:ext cx="3179763" cy="2398713"/>
            </a:xfrm>
            <a:custGeom>
              <a:avLst/>
              <a:gdLst>
                <a:gd name="T0" fmla="*/ 34 w 1998"/>
                <a:gd name="T1" fmla="*/ 0 h 1508"/>
                <a:gd name="T2" fmla="*/ 1964 w 1998"/>
                <a:gd name="T3" fmla="*/ 0 h 1508"/>
                <a:gd name="T4" fmla="*/ 1998 w 1998"/>
                <a:gd name="T5" fmla="*/ 34 h 1508"/>
                <a:gd name="T6" fmla="*/ 1998 w 1998"/>
                <a:gd name="T7" fmla="*/ 1474 h 1508"/>
                <a:gd name="T8" fmla="*/ 1964 w 1998"/>
                <a:gd name="T9" fmla="*/ 1508 h 1508"/>
                <a:gd name="T10" fmla="*/ 34 w 1998"/>
                <a:gd name="T11" fmla="*/ 1508 h 1508"/>
                <a:gd name="T12" fmla="*/ 0 w 1998"/>
                <a:gd name="T13" fmla="*/ 1474 h 1508"/>
                <a:gd name="T14" fmla="*/ 0 w 1998"/>
                <a:gd name="T15" fmla="*/ 34 h 1508"/>
                <a:gd name="T16" fmla="*/ 34 w 1998"/>
                <a:gd name="T17" fmla="*/ 0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8" h="1508">
                  <a:moveTo>
                    <a:pt x="34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1982" y="0"/>
                    <a:pt x="1998" y="15"/>
                    <a:pt x="1998" y="34"/>
                  </a:cubicBezTo>
                  <a:cubicBezTo>
                    <a:pt x="1998" y="1474"/>
                    <a:pt x="1998" y="1474"/>
                    <a:pt x="1998" y="1474"/>
                  </a:cubicBezTo>
                  <a:cubicBezTo>
                    <a:pt x="1998" y="1493"/>
                    <a:pt x="1982" y="1508"/>
                    <a:pt x="1964" y="1508"/>
                  </a:cubicBezTo>
                  <a:cubicBezTo>
                    <a:pt x="34" y="1508"/>
                    <a:pt x="34" y="1508"/>
                    <a:pt x="34" y="1508"/>
                  </a:cubicBezTo>
                  <a:cubicBezTo>
                    <a:pt x="15" y="1508"/>
                    <a:pt x="0" y="1493"/>
                    <a:pt x="0" y="147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Sľiḓè">
              <a:extLst>
                <a:ext uri="{FF2B5EF4-FFF2-40B4-BE49-F238E27FC236}">
                  <a16:creationId xmlns:a16="http://schemas.microsoft.com/office/drawing/2014/main" id="{8A0D08DD-EF90-4ABD-A9F0-A6609F7B12F2}"/>
                </a:ext>
              </a:extLst>
            </p:cNvPr>
            <p:cNvSpPr/>
            <p:nvPr/>
          </p:nvSpPr>
          <p:spPr bwMode="auto">
            <a:xfrm>
              <a:off x="5063331" y="3316287"/>
              <a:ext cx="2973388" cy="1890713"/>
            </a:xfrm>
            <a:custGeom>
              <a:avLst/>
              <a:gdLst>
                <a:gd name="T0" fmla="*/ 21 w 1869"/>
                <a:gd name="T1" fmla="*/ 0 h 1188"/>
                <a:gd name="T2" fmla="*/ 1848 w 1869"/>
                <a:gd name="T3" fmla="*/ 0 h 1188"/>
                <a:gd name="T4" fmla="*/ 1869 w 1869"/>
                <a:gd name="T5" fmla="*/ 21 h 1188"/>
                <a:gd name="T6" fmla="*/ 1869 w 1869"/>
                <a:gd name="T7" fmla="*/ 1167 h 1188"/>
                <a:gd name="T8" fmla="*/ 1848 w 1869"/>
                <a:gd name="T9" fmla="*/ 1188 h 1188"/>
                <a:gd name="T10" fmla="*/ 21 w 1869"/>
                <a:gd name="T11" fmla="*/ 1188 h 1188"/>
                <a:gd name="T12" fmla="*/ 0 w 1869"/>
                <a:gd name="T13" fmla="*/ 1167 h 1188"/>
                <a:gd name="T14" fmla="*/ 0 w 1869"/>
                <a:gd name="T15" fmla="*/ 21 h 1188"/>
                <a:gd name="T16" fmla="*/ 21 w 1869"/>
                <a:gd name="T17" fmla="*/ 0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9" h="1188">
                  <a:moveTo>
                    <a:pt x="21" y="0"/>
                  </a:moveTo>
                  <a:cubicBezTo>
                    <a:pt x="1848" y="0"/>
                    <a:pt x="1848" y="0"/>
                    <a:pt x="1848" y="0"/>
                  </a:cubicBezTo>
                  <a:cubicBezTo>
                    <a:pt x="1860" y="0"/>
                    <a:pt x="1869" y="9"/>
                    <a:pt x="1869" y="21"/>
                  </a:cubicBezTo>
                  <a:cubicBezTo>
                    <a:pt x="1869" y="1167"/>
                    <a:pt x="1869" y="1167"/>
                    <a:pt x="1869" y="1167"/>
                  </a:cubicBezTo>
                  <a:cubicBezTo>
                    <a:pt x="1869" y="1179"/>
                    <a:pt x="1860" y="1188"/>
                    <a:pt x="1848" y="1188"/>
                  </a:cubicBezTo>
                  <a:cubicBezTo>
                    <a:pt x="21" y="1188"/>
                    <a:pt x="21" y="1188"/>
                    <a:pt x="21" y="1188"/>
                  </a:cubicBezTo>
                  <a:cubicBezTo>
                    <a:pt x="10" y="1188"/>
                    <a:pt x="0" y="1179"/>
                    <a:pt x="0" y="11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lose/>
                </a:path>
              </a:pathLst>
            </a:custGeom>
            <a:solidFill>
              <a:srgbClr val="FF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ṩľíďè">
              <a:extLst>
                <a:ext uri="{FF2B5EF4-FFF2-40B4-BE49-F238E27FC236}">
                  <a16:creationId xmlns:a16="http://schemas.microsoft.com/office/drawing/2014/main" id="{AAF004C1-3955-4181-B0EC-AE701164962C}"/>
                </a:ext>
              </a:extLst>
            </p:cNvPr>
            <p:cNvSpPr/>
            <p:nvPr/>
          </p:nvSpPr>
          <p:spPr bwMode="auto">
            <a:xfrm>
              <a:off x="5931694" y="5718175"/>
              <a:ext cx="1235075" cy="128588"/>
            </a:xfrm>
            <a:custGeom>
              <a:avLst/>
              <a:gdLst>
                <a:gd name="T0" fmla="*/ 34 w 777"/>
                <a:gd name="T1" fmla="*/ 0 h 81"/>
                <a:gd name="T2" fmla="*/ 743 w 777"/>
                <a:gd name="T3" fmla="*/ 0 h 81"/>
                <a:gd name="T4" fmla="*/ 777 w 777"/>
                <a:gd name="T5" fmla="*/ 34 h 81"/>
                <a:gd name="T6" fmla="*/ 777 w 777"/>
                <a:gd name="T7" fmla="*/ 47 h 81"/>
                <a:gd name="T8" fmla="*/ 743 w 777"/>
                <a:gd name="T9" fmla="*/ 81 h 81"/>
                <a:gd name="T10" fmla="*/ 34 w 777"/>
                <a:gd name="T11" fmla="*/ 81 h 81"/>
                <a:gd name="T12" fmla="*/ 0 w 777"/>
                <a:gd name="T13" fmla="*/ 47 h 81"/>
                <a:gd name="T14" fmla="*/ 0 w 777"/>
                <a:gd name="T15" fmla="*/ 34 h 81"/>
                <a:gd name="T16" fmla="*/ 34 w 777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7" h="81">
                  <a:moveTo>
                    <a:pt x="34" y="0"/>
                  </a:moveTo>
                  <a:cubicBezTo>
                    <a:pt x="743" y="0"/>
                    <a:pt x="743" y="0"/>
                    <a:pt x="743" y="0"/>
                  </a:cubicBezTo>
                  <a:cubicBezTo>
                    <a:pt x="762" y="0"/>
                    <a:pt x="777" y="16"/>
                    <a:pt x="777" y="34"/>
                  </a:cubicBezTo>
                  <a:cubicBezTo>
                    <a:pt x="777" y="47"/>
                    <a:pt x="777" y="47"/>
                    <a:pt x="777" y="47"/>
                  </a:cubicBezTo>
                  <a:cubicBezTo>
                    <a:pt x="777" y="66"/>
                    <a:pt x="762" y="81"/>
                    <a:pt x="743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16" y="81"/>
                    <a:pt x="0" y="66"/>
                    <a:pt x="0" y="4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6" y="0"/>
                    <a:pt x="34" y="0"/>
                  </a:cubicBez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Sliďè">
              <a:extLst>
                <a:ext uri="{FF2B5EF4-FFF2-40B4-BE49-F238E27FC236}">
                  <a16:creationId xmlns:a16="http://schemas.microsoft.com/office/drawing/2014/main" id="{78135048-7746-4769-8742-2B2497412DBA}"/>
                </a:ext>
              </a:extLst>
            </p:cNvPr>
            <p:cNvSpPr/>
            <p:nvPr/>
          </p:nvSpPr>
          <p:spPr bwMode="auto">
            <a:xfrm>
              <a:off x="6500019" y="5324475"/>
              <a:ext cx="100013" cy="1000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îṩļíḓè">
              <a:extLst>
                <a:ext uri="{FF2B5EF4-FFF2-40B4-BE49-F238E27FC236}">
                  <a16:creationId xmlns:a16="http://schemas.microsoft.com/office/drawing/2014/main" id="{03D90790-5847-4025-A099-DD018FA251DF}"/>
                </a:ext>
              </a:extLst>
            </p:cNvPr>
            <p:cNvSpPr/>
            <p:nvPr/>
          </p:nvSpPr>
          <p:spPr bwMode="auto">
            <a:xfrm>
              <a:off x="3401219" y="5846762"/>
              <a:ext cx="4760913" cy="153988"/>
            </a:xfrm>
            <a:custGeom>
              <a:avLst/>
              <a:gdLst>
                <a:gd name="T0" fmla="*/ 40 w 2992"/>
                <a:gd name="T1" fmla="*/ 0 h 96"/>
                <a:gd name="T2" fmla="*/ 2952 w 2992"/>
                <a:gd name="T3" fmla="*/ 0 h 96"/>
                <a:gd name="T4" fmla="*/ 2992 w 2992"/>
                <a:gd name="T5" fmla="*/ 40 h 96"/>
                <a:gd name="T6" fmla="*/ 2992 w 2992"/>
                <a:gd name="T7" fmla="*/ 56 h 96"/>
                <a:gd name="T8" fmla="*/ 2952 w 2992"/>
                <a:gd name="T9" fmla="*/ 96 h 96"/>
                <a:gd name="T10" fmla="*/ 40 w 2992"/>
                <a:gd name="T11" fmla="*/ 96 h 96"/>
                <a:gd name="T12" fmla="*/ 0 w 2992"/>
                <a:gd name="T13" fmla="*/ 56 h 96"/>
                <a:gd name="T14" fmla="*/ 0 w 2992"/>
                <a:gd name="T15" fmla="*/ 40 h 96"/>
                <a:gd name="T16" fmla="*/ 40 w 2992"/>
                <a:gd name="T1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2" h="96">
                  <a:moveTo>
                    <a:pt x="40" y="0"/>
                  </a:moveTo>
                  <a:cubicBezTo>
                    <a:pt x="2952" y="0"/>
                    <a:pt x="2952" y="0"/>
                    <a:pt x="2952" y="0"/>
                  </a:cubicBezTo>
                  <a:cubicBezTo>
                    <a:pt x="2974" y="0"/>
                    <a:pt x="2992" y="18"/>
                    <a:pt x="2992" y="40"/>
                  </a:cubicBezTo>
                  <a:cubicBezTo>
                    <a:pt x="2992" y="56"/>
                    <a:pt x="2992" y="56"/>
                    <a:pt x="2992" y="56"/>
                  </a:cubicBezTo>
                  <a:cubicBezTo>
                    <a:pt x="2992" y="78"/>
                    <a:pt x="2974" y="96"/>
                    <a:pt x="2952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18" y="96"/>
                    <a:pt x="0" y="78"/>
                    <a:pt x="0" y="5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lose/>
                </a:path>
              </a:pathLst>
            </a:custGeom>
            <a:solidFill>
              <a:srgbClr val="4A6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ŝľíḋè">
              <a:extLst>
                <a:ext uri="{FF2B5EF4-FFF2-40B4-BE49-F238E27FC236}">
                  <a16:creationId xmlns:a16="http://schemas.microsoft.com/office/drawing/2014/main" id="{3371CD2C-0D0C-40A3-B667-DACF94F16970}"/>
                </a:ext>
              </a:extLst>
            </p:cNvPr>
            <p:cNvSpPr/>
            <p:nvPr/>
          </p:nvSpPr>
          <p:spPr bwMode="auto">
            <a:xfrm>
              <a:off x="3382169" y="2801937"/>
              <a:ext cx="2855913" cy="2768600"/>
            </a:xfrm>
            <a:custGeom>
              <a:avLst/>
              <a:gdLst>
                <a:gd name="T0" fmla="*/ 365 w 1795"/>
                <a:gd name="T1" fmla="*/ 328 h 1740"/>
                <a:gd name="T2" fmla="*/ 392 w 1795"/>
                <a:gd name="T3" fmla="*/ 328 h 1740"/>
                <a:gd name="T4" fmla="*/ 457 w 1795"/>
                <a:gd name="T5" fmla="*/ 246 h 1740"/>
                <a:gd name="T6" fmla="*/ 457 w 1795"/>
                <a:gd name="T7" fmla="*/ 236 h 1740"/>
                <a:gd name="T8" fmla="*/ 454 w 1795"/>
                <a:gd name="T9" fmla="*/ 4 h 1740"/>
                <a:gd name="T10" fmla="*/ 454 w 1795"/>
                <a:gd name="T11" fmla="*/ 4 h 1740"/>
                <a:gd name="T12" fmla="*/ 437 w 1795"/>
                <a:gd name="T13" fmla="*/ 0 h 1740"/>
                <a:gd name="T14" fmla="*/ 437 w 1795"/>
                <a:gd name="T15" fmla="*/ 225 h 1740"/>
                <a:gd name="T16" fmla="*/ 423 w 1795"/>
                <a:gd name="T17" fmla="*/ 292 h 1740"/>
                <a:gd name="T18" fmla="*/ 85 w 1795"/>
                <a:gd name="T19" fmla="*/ 306 h 1740"/>
                <a:gd name="T20" fmla="*/ 0 w 1795"/>
                <a:gd name="T21" fmla="*/ 384 h 1740"/>
                <a:gd name="T22" fmla="*/ 72 w 1795"/>
                <a:gd name="T23" fmla="*/ 462 h 1740"/>
                <a:gd name="T24" fmla="*/ 1366 w 1795"/>
                <a:gd name="T25" fmla="*/ 462 h 1740"/>
                <a:gd name="T26" fmla="*/ 1417 w 1795"/>
                <a:gd name="T27" fmla="*/ 478 h 1740"/>
                <a:gd name="T28" fmla="*/ 1432 w 1795"/>
                <a:gd name="T29" fmla="*/ 517 h 1740"/>
                <a:gd name="T30" fmla="*/ 1380 w 1795"/>
                <a:gd name="T31" fmla="*/ 572 h 1740"/>
                <a:gd name="T32" fmla="*/ 277 w 1795"/>
                <a:gd name="T33" fmla="*/ 572 h 1740"/>
                <a:gd name="T34" fmla="*/ 275 w 1795"/>
                <a:gd name="T35" fmla="*/ 572 h 1740"/>
                <a:gd name="T36" fmla="*/ 275 w 1795"/>
                <a:gd name="T37" fmla="*/ 572 h 1740"/>
                <a:gd name="T38" fmla="*/ 275 w 1795"/>
                <a:gd name="T39" fmla="*/ 572 h 1740"/>
                <a:gd name="T40" fmla="*/ 275 w 1795"/>
                <a:gd name="T41" fmla="*/ 572 h 1740"/>
                <a:gd name="T42" fmla="*/ 263 w 1795"/>
                <a:gd name="T43" fmla="*/ 572 h 1740"/>
                <a:gd name="T44" fmla="*/ 190 w 1795"/>
                <a:gd name="T45" fmla="*/ 650 h 1740"/>
                <a:gd name="T46" fmla="*/ 263 w 1795"/>
                <a:gd name="T47" fmla="*/ 729 h 1740"/>
                <a:gd name="T48" fmla="*/ 275 w 1795"/>
                <a:gd name="T49" fmla="*/ 729 h 1740"/>
                <a:gd name="T50" fmla="*/ 275 w 1795"/>
                <a:gd name="T51" fmla="*/ 729 h 1740"/>
                <a:gd name="T52" fmla="*/ 275 w 1795"/>
                <a:gd name="T53" fmla="*/ 729 h 1740"/>
                <a:gd name="T54" fmla="*/ 275 w 1795"/>
                <a:gd name="T55" fmla="*/ 729 h 1740"/>
                <a:gd name="T56" fmla="*/ 277 w 1795"/>
                <a:gd name="T57" fmla="*/ 729 h 1740"/>
                <a:gd name="T58" fmla="*/ 662 w 1795"/>
                <a:gd name="T59" fmla="*/ 729 h 1740"/>
                <a:gd name="T60" fmla="*/ 826 w 1795"/>
                <a:gd name="T61" fmla="*/ 729 h 1740"/>
                <a:gd name="T62" fmla="*/ 1759 w 1795"/>
                <a:gd name="T63" fmla="*/ 745 h 1740"/>
                <a:gd name="T64" fmla="*/ 1774 w 1795"/>
                <a:gd name="T65" fmla="*/ 784 h 1740"/>
                <a:gd name="T66" fmla="*/ 1722 w 1795"/>
                <a:gd name="T67" fmla="*/ 839 h 1740"/>
                <a:gd name="T68" fmla="*/ 430 w 1795"/>
                <a:gd name="T69" fmla="*/ 839 h 1740"/>
                <a:gd name="T70" fmla="*/ 333 w 1795"/>
                <a:gd name="T71" fmla="*/ 930 h 1740"/>
                <a:gd name="T72" fmla="*/ 333 w 1795"/>
                <a:gd name="T73" fmla="*/ 1680 h 1740"/>
                <a:gd name="T74" fmla="*/ 342 w 1795"/>
                <a:gd name="T75" fmla="*/ 1732 h 1740"/>
                <a:gd name="T76" fmla="*/ 354 w 1795"/>
                <a:gd name="T77" fmla="*/ 1740 h 1740"/>
                <a:gd name="T78" fmla="*/ 354 w 1795"/>
                <a:gd name="T79" fmla="*/ 1642 h 1740"/>
                <a:gd name="T80" fmla="*/ 373 w 1795"/>
                <a:gd name="T81" fmla="*/ 882 h 1740"/>
                <a:gd name="T82" fmla="*/ 415 w 1795"/>
                <a:gd name="T83" fmla="*/ 862 h 1740"/>
                <a:gd name="T84" fmla="*/ 1694 w 1795"/>
                <a:gd name="T85" fmla="*/ 862 h 1740"/>
                <a:gd name="T86" fmla="*/ 1723 w 1795"/>
                <a:gd name="T87" fmla="*/ 862 h 1740"/>
                <a:gd name="T88" fmla="*/ 1756 w 1795"/>
                <a:gd name="T89" fmla="*/ 853 h 1740"/>
                <a:gd name="T90" fmla="*/ 1795 w 1795"/>
                <a:gd name="T91" fmla="*/ 784 h 1740"/>
                <a:gd name="T92" fmla="*/ 1694 w 1795"/>
                <a:gd name="T93" fmla="*/ 707 h 1740"/>
                <a:gd name="T94" fmla="*/ 1470 w 1795"/>
                <a:gd name="T95" fmla="*/ 706 h 1740"/>
                <a:gd name="T96" fmla="*/ 263 w 1795"/>
                <a:gd name="T97" fmla="*/ 706 h 1740"/>
                <a:gd name="T98" fmla="*/ 211 w 1795"/>
                <a:gd name="T99" fmla="*/ 650 h 1740"/>
                <a:gd name="T100" fmla="*/ 226 w 1795"/>
                <a:gd name="T101" fmla="*/ 611 h 1740"/>
                <a:gd name="T102" fmla="*/ 1324 w 1795"/>
                <a:gd name="T103" fmla="*/ 595 h 1740"/>
                <a:gd name="T104" fmla="*/ 1380 w 1795"/>
                <a:gd name="T105" fmla="*/ 595 h 1740"/>
                <a:gd name="T106" fmla="*/ 1432 w 1795"/>
                <a:gd name="T107" fmla="*/ 463 h 1740"/>
                <a:gd name="T108" fmla="*/ 1409 w 1795"/>
                <a:gd name="T109" fmla="*/ 446 h 1740"/>
                <a:gd name="T110" fmla="*/ 1383 w 1795"/>
                <a:gd name="T111" fmla="*/ 439 h 1740"/>
                <a:gd name="T112" fmla="*/ 72 w 1795"/>
                <a:gd name="T113" fmla="*/ 439 h 1740"/>
                <a:gd name="T114" fmla="*/ 21 w 1795"/>
                <a:gd name="T115" fmla="*/ 384 h 1740"/>
                <a:gd name="T116" fmla="*/ 36 w 1795"/>
                <a:gd name="T117" fmla="*/ 345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95" h="1740">
                  <a:moveTo>
                    <a:pt x="72" y="328"/>
                  </a:moveTo>
                  <a:cubicBezTo>
                    <a:pt x="365" y="328"/>
                    <a:pt x="365" y="328"/>
                    <a:pt x="365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392" y="328"/>
                    <a:pt x="392" y="328"/>
                    <a:pt x="392" y="328"/>
                  </a:cubicBezTo>
                  <a:cubicBezTo>
                    <a:pt x="428" y="328"/>
                    <a:pt x="457" y="297"/>
                    <a:pt x="457" y="258"/>
                  </a:cubicBezTo>
                  <a:cubicBezTo>
                    <a:pt x="457" y="246"/>
                    <a:pt x="457" y="246"/>
                    <a:pt x="457" y="24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236"/>
                    <a:pt x="457" y="236"/>
                    <a:pt x="457" y="236"/>
                  </a:cubicBezTo>
                  <a:cubicBezTo>
                    <a:pt x="457" y="14"/>
                    <a:pt x="457" y="14"/>
                    <a:pt x="457" y="14"/>
                  </a:cubicBezTo>
                  <a:cubicBezTo>
                    <a:pt x="457" y="10"/>
                    <a:pt x="456" y="7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4" y="4"/>
                    <a:pt x="454" y="4"/>
                    <a:pt x="454" y="4"/>
                  </a:cubicBezTo>
                  <a:cubicBezTo>
                    <a:pt x="452" y="2"/>
                    <a:pt x="448" y="0"/>
                    <a:pt x="445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37" y="23"/>
                    <a:pt x="437" y="23"/>
                    <a:pt x="437" y="23"/>
                  </a:cubicBezTo>
                  <a:cubicBezTo>
                    <a:pt x="437" y="225"/>
                    <a:pt x="437" y="225"/>
                    <a:pt x="437" y="225"/>
                  </a:cubicBezTo>
                  <a:cubicBezTo>
                    <a:pt x="437" y="258"/>
                    <a:pt x="437" y="258"/>
                    <a:pt x="437" y="258"/>
                  </a:cubicBezTo>
                  <a:cubicBezTo>
                    <a:pt x="437" y="272"/>
                    <a:pt x="431" y="283"/>
                    <a:pt x="423" y="292"/>
                  </a:cubicBezTo>
                  <a:cubicBezTo>
                    <a:pt x="415" y="301"/>
                    <a:pt x="404" y="306"/>
                    <a:pt x="392" y="306"/>
                  </a:cubicBezTo>
                  <a:cubicBezTo>
                    <a:pt x="85" y="306"/>
                    <a:pt x="85" y="306"/>
                    <a:pt x="85" y="306"/>
                  </a:cubicBezTo>
                  <a:cubicBezTo>
                    <a:pt x="72" y="306"/>
                    <a:pt x="72" y="306"/>
                    <a:pt x="72" y="306"/>
                  </a:cubicBezTo>
                  <a:cubicBezTo>
                    <a:pt x="32" y="306"/>
                    <a:pt x="0" y="341"/>
                    <a:pt x="0" y="38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27"/>
                    <a:pt x="32" y="462"/>
                    <a:pt x="72" y="462"/>
                  </a:cubicBezTo>
                  <a:cubicBezTo>
                    <a:pt x="85" y="462"/>
                    <a:pt x="85" y="462"/>
                    <a:pt x="85" y="462"/>
                  </a:cubicBezTo>
                  <a:cubicBezTo>
                    <a:pt x="1366" y="462"/>
                    <a:pt x="1366" y="462"/>
                    <a:pt x="1366" y="462"/>
                  </a:cubicBezTo>
                  <a:cubicBezTo>
                    <a:pt x="1380" y="462"/>
                    <a:pt x="1380" y="462"/>
                    <a:pt x="1380" y="462"/>
                  </a:cubicBezTo>
                  <a:cubicBezTo>
                    <a:pt x="1394" y="462"/>
                    <a:pt x="1407" y="468"/>
                    <a:pt x="1417" y="478"/>
                  </a:cubicBezTo>
                  <a:cubicBezTo>
                    <a:pt x="1426" y="488"/>
                    <a:pt x="1432" y="502"/>
                    <a:pt x="1432" y="517"/>
                  </a:cubicBezTo>
                  <a:cubicBezTo>
                    <a:pt x="1432" y="517"/>
                    <a:pt x="1432" y="517"/>
                    <a:pt x="1432" y="517"/>
                  </a:cubicBezTo>
                  <a:cubicBezTo>
                    <a:pt x="1432" y="533"/>
                    <a:pt x="1426" y="546"/>
                    <a:pt x="1417" y="556"/>
                  </a:cubicBezTo>
                  <a:cubicBezTo>
                    <a:pt x="1407" y="566"/>
                    <a:pt x="1394" y="572"/>
                    <a:pt x="1380" y="572"/>
                  </a:cubicBezTo>
                  <a:cubicBezTo>
                    <a:pt x="458" y="572"/>
                    <a:pt x="458" y="572"/>
                    <a:pt x="458" y="572"/>
                  </a:cubicBezTo>
                  <a:cubicBezTo>
                    <a:pt x="277" y="572"/>
                    <a:pt x="277" y="572"/>
                    <a:pt x="277" y="572"/>
                  </a:cubicBezTo>
                  <a:cubicBezTo>
                    <a:pt x="277" y="573"/>
                    <a:pt x="277" y="573"/>
                    <a:pt x="277" y="573"/>
                  </a:cubicBezTo>
                  <a:cubicBezTo>
                    <a:pt x="276" y="573"/>
                    <a:pt x="276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75" y="572"/>
                    <a:pt x="275" y="572"/>
                    <a:pt x="275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63" y="572"/>
                    <a:pt x="263" y="572"/>
                    <a:pt x="263" y="572"/>
                  </a:cubicBezTo>
                  <a:cubicBezTo>
                    <a:pt x="223" y="572"/>
                    <a:pt x="190" y="608"/>
                    <a:pt x="190" y="650"/>
                  </a:cubicBezTo>
                  <a:cubicBezTo>
                    <a:pt x="190" y="650"/>
                    <a:pt x="190" y="650"/>
                    <a:pt x="190" y="650"/>
                  </a:cubicBezTo>
                  <a:cubicBezTo>
                    <a:pt x="190" y="693"/>
                    <a:pt x="223" y="729"/>
                    <a:pt x="263" y="729"/>
                  </a:cubicBezTo>
                  <a:cubicBezTo>
                    <a:pt x="263" y="729"/>
                    <a:pt x="263" y="729"/>
                    <a:pt x="263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6" y="729"/>
                    <a:pt x="276" y="729"/>
                    <a:pt x="277" y="729"/>
                  </a:cubicBezTo>
                  <a:cubicBezTo>
                    <a:pt x="277" y="729"/>
                    <a:pt x="277" y="729"/>
                    <a:pt x="277" y="729"/>
                  </a:cubicBezTo>
                  <a:cubicBezTo>
                    <a:pt x="662" y="729"/>
                    <a:pt x="662" y="729"/>
                    <a:pt x="662" y="729"/>
                  </a:cubicBezTo>
                  <a:cubicBezTo>
                    <a:pt x="713" y="729"/>
                    <a:pt x="713" y="729"/>
                    <a:pt x="713" y="729"/>
                  </a:cubicBezTo>
                  <a:cubicBezTo>
                    <a:pt x="826" y="729"/>
                    <a:pt x="826" y="729"/>
                    <a:pt x="826" y="729"/>
                  </a:cubicBezTo>
                  <a:cubicBezTo>
                    <a:pt x="1722" y="729"/>
                    <a:pt x="1722" y="729"/>
                    <a:pt x="1722" y="729"/>
                  </a:cubicBezTo>
                  <a:cubicBezTo>
                    <a:pt x="1736" y="729"/>
                    <a:pt x="1749" y="735"/>
                    <a:pt x="1759" y="745"/>
                  </a:cubicBezTo>
                  <a:cubicBezTo>
                    <a:pt x="1768" y="755"/>
                    <a:pt x="1774" y="769"/>
                    <a:pt x="1774" y="784"/>
                  </a:cubicBezTo>
                  <a:cubicBezTo>
                    <a:pt x="1774" y="784"/>
                    <a:pt x="1774" y="784"/>
                    <a:pt x="1774" y="784"/>
                  </a:cubicBezTo>
                  <a:cubicBezTo>
                    <a:pt x="1774" y="799"/>
                    <a:pt x="1768" y="813"/>
                    <a:pt x="1759" y="823"/>
                  </a:cubicBezTo>
                  <a:cubicBezTo>
                    <a:pt x="1749" y="833"/>
                    <a:pt x="1736" y="839"/>
                    <a:pt x="1722" y="839"/>
                  </a:cubicBezTo>
                  <a:cubicBezTo>
                    <a:pt x="1711" y="839"/>
                    <a:pt x="1711" y="839"/>
                    <a:pt x="1711" y="839"/>
                  </a:cubicBezTo>
                  <a:cubicBezTo>
                    <a:pt x="430" y="839"/>
                    <a:pt x="430" y="839"/>
                    <a:pt x="430" y="839"/>
                  </a:cubicBezTo>
                  <a:cubicBezTo>
                    <a:pt x="418" y="839"/>
                    <a:pt x="418" y="839"/>
                    <a:pt x="418" y="839"/>
                  </a:cubicBezTo>
                  <a:cubicBezTo>
                    <a:pt x="371" y="839"/>
                    <a:pt x="333" y="880"/>
                    <a:pt x="333" y="930"/>
                  </a:cubicBezTo>
                  <a:cubicBezTo>
                    <a:pt x="333" y="930"/>
                    <a:pt x="333" y="930"/>
                    <a:pt x="333" y="930"/>
                  </a:cubicBezTo>
                  <a:cubicBezTo>
                    <a:pt x="333" y="1680"/>
                    <a:pt x="333" y="1680"/>
                    <a:pt x="333" y="1680"/>
                  </a:cubicBezTo>
                  <a:cubicBezTo>
                    <a:pt x="333" y="1710"/>
                    <a:pt x="333" y="1710"/>
                    <a:pt x="333" y="1710"/>
                  </a:cubicBezTo>
                  <a:cubicBezTo>
                    <a:pt x="333" y="1719"/>
                    <a:pt x="337" y="1727"/>
                    <a:pt x="342" y="1732"/>
                  </a:cubicBezTo>
                  <a:cubicBezTo>
                    <a:pt x="342" y="1732"/>
                    <a:pt x="342" y="1732"/>
                    <a:pt x="342" y="1732"/>
                  </a:cubicBezTo>
                  <a:cubicBezTo>
                    <a:pt x="345" y="1736"/>
                    <a:pt x="350" y="1739"/>
                    <a:pt x="354" y="1740"/>
                  </a:cubicBezTo>
                  <a:cubicBezTo>
                    <a:pt x="354" y="1710"/>
                    <a:pt x="354" y="1710"/>
                    <a:pt x="354" y="1710"/>
                  </a:cubicBezTo>
                  <a:cubicBezTo>
                    <a:pt x="354" y="1642"/>
                    <a:pt x="354" y="1642"/>
                    <a:pt x="354" y="1642"/>
                  </a:cubicBezTo>
                  <a:cubicBezTo>
                    <a:pt x="354" y="930"/>
                    <a:pt x="354" y="930"/>
                    <a:pt x="354" y="930"/>
                  </a:cubicBezTo>
                  <a:cubicBezTo>
                    <a:pt x="354" y="911"/>
                    <a:pt x="361" y="894"/>
                    <a:pt x="373" y="882"/>
                  </a:cubicBezTo>
                  <a:cubicBezTo>
                    <a:pt x="384" y="870"/>
                    <a:pt x="399" y="862"/>
                    <a:pt x="415" y="862"/>
                  </a:cubicBezTo>
                  <a:cubicBezTo>
                    <a:pt x="415" y="862"/>
                    <a:pt x="415" y="862"/>
                    <a:pt x="415" y="862"/>
                  </a:cubicBezTo>
                  <a:cubicBezTo>
                    <a:pt x="418" y="862"/>
                    <a:pt x="418" y="862"/>
                    <a:pt x="418" y="862"/>
                  </a:cubicBezTo>
                  <a:cubicBezTo>
                    <a:pt x="1694" y="862"/>
                    <a:pt x="1694" y="862"/>
                    <a:pt x="1694" y="862"/>
                  </a:cubicBezTo>
                  <a:cubicBezTo>
                    <a:pt x="1711" y="862"/>
                    <a:pt x="1711" y="862"/>
                    <a:pt x="1711" y="862"/>
                  </a:cubicBezTo>
                  <a:cubicBezTo>
                    <a:pt x="1723" y="862"/>
                    <a:pt x="1723" y="862"/>
                    <a:pt x="1723" y="862"/>
                  </a:cubicBezTo>
                  <a:cubicBezTo>
                    <a:pt x="1735" y="862"/>
                    <a:pt x="1746" y="859"/>
                    <a:pt x="1756" y="853"/>
                  </a:cubicBezTo>
                  <a:cubicBezTo>
                    <a:pt x="1756" y="853"/>
                    <a:pt x="1756" y="853"/>
                    <a:pt x="1756" y="853"/>
                  </a:cubicBezTo>
                  <a:cubicBezTo>
                    <a:pt x="1762" y="849"/>
                    <a:pt x="1768" y="845"/>
                    <a:pt x="1773" y="839"/>
                  </a:cubicBezTo>
                  <a:cubicBezTo>
                    <a:pt x="1787" y="825"/>
                    <a:pt x="1795" y="805"/>
                    <a:pt x="1795" y="784"/>
                  </a:cubicBezTo>
                  <a:cubicBezTo>
                    <a:pt x="1795" y="742"/>
                    <a:pt x="1762" y="707"/>
                    <a:pt x="1723" y="707"/>
                  </a:cubicBezTo>
                  <a:cubicBezTo>
                    <a:pt x="1694" y="707"/>
                    <a:pt x="1694" y="707"/>
                    <a:pt x="1694" y="707"/>
                  </a:cubicBezTo>
                  <a:cubicBezTo>
                    <a:pt x="1470" y="707"/>
                    <a:pt x="1470" y="707"/>
                    <a:pt x="1470" y="707"/>
                  </a:cubicBezTo>
                  <a:cubicBezTo>
                    <a:pt x="1470" y="706"/>
                    <a:pt x="1470" y="706"/>
                    <a:pt x="1470" y="706"/>
                  </a:cubicBezTo>
                  <a:cubicBezTo>
                    <a:pt x="808" y="706"/>
                    <a:pt x="808" y="706"/>
                    <a:pt x="808" y="706"/>
                  </a:cubicBezTo>
                  <a:cubicBezTo>
                    <a:pt x="263" y="706"/>
                    <a:pt x="263" y="706"/>
                    <a:pt x="263" y="706"/>
                  </a:cubicBezTo>
                  <a:cubicBezTo>
                    <a:pt x="248" y="706"/>
                    <a:pt x="235" y="700"/>
                    <a:pt x="226" y="690"/>
                  </a:cubicBezTo>
                  <a:cubicBezTo>
                    <a:pt x="217" y="679"/>
                    <a:pt x="211" y="666"/>
                    <a:pt x="211" y="650"/>
                  </a:cubicBezTo>
                  <a:cubicBezTo>
                    <a:pt x="211" y="650"/>
                    <a:pt x="211" y="650"/>
                    <a:pt x="211" y="650"/>
                  </a:cubicBezTo>
                  <a:cubicBezTo>
                    <a:pt x="211" y="635"/>
                    <a:pt x="217" y="622"/>
                    <a:pt x="226" y="611"/>
                  </a:cubicBezTo>
                  <a:cubicBezTo>
                    <a:pt x="235" y="601"/>
                    <a:pt x="248" y="595"/>
                    <a:pt x="263" y="595"/>
                  </a:cubicBezTo>
                  <a:cubicBezTo>
                    <a:pt x="1324" y="595"/>
                    <a:pt x="1324" y="595"/>
                    <a:pt x="1324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380" y="595"/>
                    <a:pt x="1380" y="595"/>
                    <a:pt x="1380" y="595"/>
                  </a:cubicBezTo>
                  <a:cubicBezTo>
                    <a:pt x="1420" y="595"/>
                    <a:pt x="1453" y="560"/>
                    <a:pt x="1453" y="517"/>
                  </a:cubicBezTo>
                  <a:cubicBezTo>
                    <a:pt x="1453" y="496"/>
                    <a:pt x="1445" y="477"/>
                    <a:pt x="1432" y="463"/>
                  </a:cubicBezTo>
                  <a:cubicBezTo>
                    <a:pt x="1432" y="462"/>
                    <a:pt x="1432" y="462"/>
                    <a:pt x="1432" y="462"/>
                  </a:cubicBezTo>
                  <a:cubicBezTo>
                    <a:pt x="1425" y="455"/>
                    <a:pt x="1418" y="450"/>
                    <a:pt x="1409" y="446"/>
                  </a:cubicBezTo>
                  <a:cubicBezTo>
                    <a:pt x="1410" y="446"/>
                    <a:pt x="1410" y="446"/>
                    <a:pt x="1410" y="446"/>
                  </a:cubicBezTo>
                  <a:cubicBezTo>
                    <a:pt x="1401" y="442"/>
                    <a:pt x="1392" y="440"/>
                    <a:pt x="1383" y="439"/>
                  </a:cubicBezTo>
                  <a:cubicBezTo>
                    <a:pt x="457" y="439"/>
                    <a:pt x="457" y="439"/>
                    <a:pt x="457" y="439"/>
                  </a:cubicBezTo>
                  <a:cubicBezTo>
                    <a:pt x="72" y="439"/>
                    <a:pt x="72" y="439"/>
                    <a:pt x="72" y="439"/>
                  </a:cubicBezTo>
                  <a:cubicBezTo>
                    <a:pt x="58" y="439"/>
                    <a:pt x="45" y="433"/>
                    <a:pt x="36" y="423"/>
                  </a:cubicBezTo>
                  <a:cubicBezTo>
                    <a:pt x="27" y="413"/>
                    <a:pt x="21" y="399"/>
                    <a:pt x="21" y="384"/>
                  </a:cubicBezTo>
                  <a:cubicBezTo>
                    <a:pt x="21" y="384"/>
                    <a:pt x="21" y="384"/>
                    <a:pt x="21" y="384"/>
                  </a:cubicBezTo>
                  <a:cubicBezTo>
                    <a:pt x="21" y="369"/>
                    <a:pt x="27" y="355"/>
                    <a:pt x="36" y="345"/>
                  </a:cubicBezTo>
                  <a:cubicBezTo>
                    <a:pt x="45" y="335"/>
                    <a:pt x="58" y="328"/>
                    <a:pt x="72" y="328"/>
                  </a:cubicBezTo>
                  <a:close/>
                </a:path>
              </a:pathLst>
            </a:custGeom>
            <a:solidFill>
              <a:srgbClr val="F47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şḷîḑè">
              <a:extLst>
                <a:ext uri="{FF2B5EF4-FFF2-40B4-BE49-F238E27FC236}">
                  <a16:creationId xmlns:a16="http://schemas.microsoft.com/office/drawing/2014/main" id="{DCE10304-4E16-4301-BA86-9D9C8A42BFB2}"/>
                </a:ext>
              </a:extLst>
            </p:cNvPr>
            <p:cNvSpPr/>
            <p:nvPr/>
          </p:nvSpPr>
          <p:spPr bwMode="auto">
            <a:xfrm>
              <a:off x="3577431" y="5307012"/>
              <a:ext cx="1296988" cy="522288"/>
            </a:xfrm>
            <a:custGeom>
              <a:avLst/>
              <a:gdLst>
                <a:gd name="T0" fmla="*/ 658 w 816"/>
                <a:gd name="T1" fmla="*/ 0 h 329"/>
                <a:gd name="T2" fmla="*/ 653 w 816"/>
                <a:gd name="T3" fmla="*/ 54 h 329"/>
                <a:gd name="T4" fmla="*/ 704 w 816"/>
                <a:gd name="T5" fmla="*/ 41 h 329"/>
                <a:gd name="T6" fmla="*/ 816 w 816"/>
                <a:gd name="T7" fmla="*/ 154 h 329"/>
                <a:gd name="T8" fmla="*/ 704 w 816"/>
                <a:gd name="T9" fmla="*/ 266 h 329"/>
                <a:gd name="T10" fmla="*/ 597 w 816"/>
                <a:gd name="T11" fmla="*/ 190 h 329"/>
                <a:gd name="T12" fmla="*/ 329 w 816"/>
                <a:gd name="T13" fmla="*/ 329 h 329"/>
                <a:gd name="T14" fmla="*/ 0 w 816"/>
                <a:gd name="T15" fmla="*/ 0 h 329"/>
                <a:gd name="T16" fmla="*/ 658 w 816"/>
                <a:gd name="T17" fmla="*/ 0 h 329"/>
                <a:gd name="T18" fmla="*/ 704 w 816"/>
                <a:gd name="T19" fmla="*/ 79 h 329"/>
                <a:gd name="T20" fmla="*/ 629 w 816"/>
                <a:gd name="T21" fmla="*/ 154 h 329"/>
                <a:gd name="T22" fmla="*/ 704 w 816"/>
                <a:gd name="T23" fmla="*/ 228 h 329"/>
                <a:gd name="T24" fmla="*/ 778 w 816"/>
                <a:gd name="T25" fmla="*/ 154 h 329"/>
                <a:gd name="T26" fmla="*/ 704 w 816"/>
                <a:gd name="T27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6" h="329">
                  <a:moveTo>
                    <a:pt x="658" y="0"/>
                  </a:moveTo>
                  <a:cubicBezTo>
                    <a:pt x="658" y="18"/>
                    <a:pt x="656" y="36"/>
                    <a:pt x="653" y="54"/>
                  </a:cubicBezTo>
                  <a:cubicBezTo>
                    <a:pt x="668" y="46"/>
                    <a:pt x="686" y="41"/>
                    <a:pt x="704" y="41"/>
                  </a:cubicBezTo>
                  <a:cubicBezTo>
                    <a:pt x="766" y="41"/>
                    <a:pt x="816" y="92"/>
                    <a:pt x="816" y="154"/>
                  </a:cubicBezTo>
                  <a:cubicBezTo>
                    <a:pt x="816" y="216"/>
                    <a:pt x="766" y="266"/>
                    <a:pt x="704" y="266"/>
                  </a:cubicBezTo>
                  <a:cubicBezTo>
                    <a:pt x="654" y="266"/>
                    <a:pt x="612" y="234"/>
                    <a:pt x="597" y="190"/>
                  </a:cubicBezTo>
                  <a:cubicBezTo>
                    <a:pt x="538" y="274"/>
                    <a:pt x="440" y="329"/>
                    <a:pt x="329" y="329"/>
                  </a:cubicBezTo>
                  <a:cubicBezTo>
                    <a:pt x="147" y="329"/>
                    <a:pt x="0" y="182"/>
                    <a:pt x="0" y="0"/>
                  </a:cubicBezTo>
                  <a:lnTo>
                    <a:pt x="658" y="0"/>
                  </a:lnTo>
                  <a:close/>
                  <a:moveTo>
                    <a:pt x="704" y="79"/>
                  </a:moveTo>
                  <a:cubicBezTo>
                    <a:pt x="663" y="79"/>
                    <a:pt x="629" y="113"/>
                    <a:pt x="629" y="154"/>
                  </a:cubicBezTo>
                  <a:cubicBezTo>
                    <a:pt x="629" y="195"/>
                    <a:pt x="663" y="228"/>
                    <a:pt x="704" y="228"/>
                  </a:cubicBezTo>
                  <a:cubicBezTo>
                    <a:pt x="745" y="228"/>
                    <a:pt x="778" y="195"/>
                    <a:pt x="778" y="154"/>
                  </a:cubicBezTo>
                  <a:cubicBezTo>
                    <a:pt x="778" y="113"/>
                    <a:pt x="745" y="79"/>
                    <a:pt x="704" y="79"/>
                  </a:cubicBezTo>
                  <a:close/>
                </a:path>
              </a:pathLst>
            </a:custGeom>
            <a:solidFill>
              <a:srgbClr val="EF5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ṡľîďé">
              <a:extLst>
                <a:ext uri="{FF2B5EF4-FFF2-40B4-BE49-F238E27FC236}">
                  <a16:creationId xmlns:a16="http://schemas.microsoft.com/office/drawing/2014/main" id="{73A36556-23FA-4EE8-B642-1F9CC93A3164}"/>
                </a:ext>
              </a:extLst>
            </p:cNvPr>
            <p:cNvSpPr/>
            <p:nvPr/>
          </p:nvSpPr>
          <p:spPr bwMode="auto">
            <a:xfrm>
              <a:off x="3634581" y="5794375"/>
              <a:ext cx="896938" cy="57150"/>
            </a:xfrm>
            <a:custGeom>
              <a:avLst/>
              <a:gdLst>
                <a:gd name="T0" fmla="*/ 18 w 564"/>
                <a:gd name="T1" fmla="*/ 0 h 36"/>
                <a:gd name="T2" fmla="*/ 546 w 564"/>
                <a:gd name="T3" fmla="*/ 0 h 36"/>
                <a:gd name="T4" fmla="*/ 564 w 564"/>
                <a:gd name="T5" fmla="*/ 18 h 36"/>
                <a:gd name="T6" fmla="*/ 564 w 564"/>
                <a:gd name="T7" fmla="*/ 36 h 36"/>
                <a:gd name="T8" fmla="*/ 0 w 564"/>
                <a:gd name="T9" fmla="*/ 36 h 36"/>
                <a:gd name="T10" fmla="*/ 0 w 564"/>
                <a:gd name="T11" fmla="*/ 18 h 36"/>
                <a:gd name="T12" fmla="*/ 18 w 564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4" h="36">
                  <a:moveTo>
                    <a:pt x="18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556" y="0"/>
                    <a:pt x="564" y="9"/>
                    <a:pt x="564" y="18"/>
                  </a:cubicBezTo>
                  <a:cubicBezTo>
                    <a:pt x="564" y="36"/>
                    <a:pt x="564" y="36"/>
                    <a:pt x="564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CC4B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ŝľîďe">
              <a:extLst>
                <a:ext uri="{FF2B5EF4-FFF2-40B4-BE49-F238E27FC236}">
                  <a16:creationId xmlns:a16="http://schemas.microsoft.com/office/drawing/2014/main" id="{911D4122-56C5-47B4-A2A4-FB48B29A45A7}"/>
                </a:ext>
              </a:extLst>
            </p:cNvPr>
            <p:cNvSpPr/>
            <p:nvPr/>
          </p:nvSpPr>
          <p:spPr bwMode="auto">
            <a:xfrm>
              <a:off x="3707606" y="2090737"/>
              <a:ext cx="1647825" cy="984250"/>
            </a:xfrm>
            <a:custGeom>
              <a:avLst/>
              <a:gdLst>
                <a:gd name="T0" fmla="*/ 455 w 1036"/>
                <a:gd name="T1" fmla="*/ 0 h 618"/>
                <a:gd name="T2" fmla="*/ 206 w 1036"/>
                <a:gd name="T3" fmla="*/ 181 h 618"/>
                <a:gd name="T4" fmla="*/ 0 w 1036"/>
                <a:gd name="T5" fmla="*/ 399 h 618"/>
                <a:gd name="T6" fmla="*/ 233 w 1036"/>
                <a:gd name="T7" fmla="*/ 618 h 618"/>
                <a:gd name="T8" fmla="*/ 233 w 1036"/>
                <a:gd name="T9" fmla="*/ 618 h 618"/>
                <a:gd name="T10" fmla="*/ 832 w 1036"/>
                <a:gd name="T11" fmla="*/ 618 h 618"/>
                <a:gd name="T12" fmla="*/ 832 w 1036"/>
                <a:gd name="T13" fmla="*/ 618 h 618"/>
                <a:gd name="T14" fmla="*/ 834 w 1036"/>
                <a:gd name="T15" fmla="*/ 618 h 618"/>
                <a:gd name="T16" fmla="*/ 1036 w 1036"/>
                <a:gd name="T17" fmla="*/ 429 h 618"/>
                <a:gd name="T18" fmla="*/ 914 w 1036"/>
                <a:gd name="T19" fmla="*/ 255 h 618"/>
                <a:gd name="T20" fmla="*/ 914 w 1036"/>
                <a:gd name="T21" fmla="*/ 251 h 618"/>
                <a:gd name="T22" fmla="*/ 771 w 1036"/>
                <a:gd name="T23" fmla="*/ 117 h 618"/>
                <a:gd name="T24" fmla="*/ 688 w 1036"/>
                <a:gd name="T25" fmla="*/ 142 h 618"/>
                <a:gd name="T26" fmla="*/ 455 w 1036"/>
                <a:gd name="T27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6" h="618">
                  <a:moveTo>
                    <a:pt x="455" y="0"/>
                  </a:moveTo>
                  <a:cubicBezTo>
                    <a:pt x="335" y="0"/>
                    <a:pt x="234" y="77"/>
                    <a:pt x="206" y="181"/>
                  </a:cubicBezTo>
                  <a:cubicBezTo>
                    <a:pt x="90" y="194"/>
                    <a:pt x="0" y="286"/>
                    <a:pt x="0" y="399"/>
                  </a:cubicBezTo>
                  <a:cubicBezTo>
                    <a:pt x="0" y="520"/>
                    <a:pt x="104" y="618"/>
                    <a:pt x="233" y="618"/>
                  </a:cubicBezTo>
                  <a:cubicBezTo>
                    <a:pt x="233" y="618"/>
                    <a:pt x="233" y="618"/>
                    <a:pt x="233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2" y="618"/>
                    <a:pt x="832" y="618"/>
                  </a:cubicBezTo>
                  <a:cubicBezTo>
                    <a:pt x="832" y="618"/>
                    <a:pt x="833" y="618"/>
                    <a:pt x="834" y="618"/>
                  </a:cubicBezTo>
                  <a:cubicBezTo>
                    <a:pt x="945" y="618"/>
                    <a:pt x="1036" y="534"/>
                    <a:pt x="1036" y="429"/>
                  </a:cubicBezTo>
                  <a:cubicBezTo>
                    <a:pt x="1036" y="351"/>
                    <a:pt x="985" y="284"/>
                    <a:pt x="914" y="255"/>
                  </a:cubicBezTo>
                  <a:cubicBezTo>
                    <a:pt x="914" y="254"/>
                    <a:pt x="914" y="252"/>
                    <a:pt x="914" y="251"/>
                  </a:cubicBezTo>
                  <a:cubicBezTo>
                    <a:pt x="914" y="177"/>
                    <a:pt x="850" y="117"/>
                    <a:pt x="771" y="117"/>
                  </a:cubicBezTo>
                  <a:cubicBezTo>
                    <a:pt x="740" y="117"/>
                    <a:pt x="712" y="126"/>
                    <a:pt x="688" y="142"/>
                  </a:cubicBezTo>
                  <a:cubicBezTo>
                    <a:pt x="648" y="58"/>
                    <a:pt x="559" y="0"/>
                    <a:pt x="455" y="0"/>
                  </a:cubicBezTo>
                  <a:close/>
                </a:path>
              </a:pathLst>
            </a:custGeom>
            <a:solidFill>
              <a:srgbClr val="3EB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îslïḋe">
              <a:extLst>
                <a:ext uri="{FF2B5EF4-FFF2-40B4-BE49-F238E27FC236}">
                  <a16:creationId xmlns:a16="http://schemas.microsoft.com/office/drawing/2014/main" id="{B433EE5C-F537-409E-AA41-A0518210475D}"/>
                </a:ext>
              </a:extLst>
            </p:cNvPr>
            <p:cNvSpPr/>
            <p:nvPr/>
          </p:nvSpPr>
          <p:spPr bwMode="auto">
            <a:xfrm>
              <a:off x="3101181" y="3736975"/>
              <a:ext cx="1077913" cy="642938"/>
            </a:xfrm>
            <a:custGeom>
              <a:avLst/>
              <a:gdLst>
                <a:gd name="T0" fmla="*/ 298 w 678"/>
                <a:gd name="T1" fmla="*/ 0 h 405"/>
                <a:gd name="T2" fmla="*/ 136 w 678"/>
                <a:gd name="T3" fmla="*/ 119 h 405"/>
                <a:gd name="T4" fmla="*/ 0 w 678"/>
                <a:gd name="T5" fmla="*/ 261 h 405"/>
                <a:gd name="T6" fmla="*/ 153 w 678"/>
                <a:gd name="T7" fmla="*/ 405 h 405"/>
                <a:gd name="T8" fmla="*/ 153 w 678"/>
                <a:gd name="T9" fmla="*/ 405 h 405"/>
                <a:gd name="T10" fmla="*/ 545 w 678"/>
                <a:gd name="T11" fmla="*/ 405 h 405"/>
                <a:gd name="T12" fmla="*/ 545 w 678"/>
                <a:gd name="T13" fmla="*/ 405 h 405"/>
                <a:gd name="T14" fmla="*/ 546 w 678"/>
                <a:gd name="T15" fmla="*/ 405 h 405"/>
                <a:gd name="T16" fmla="*/ 678 w 678"/>
                <a:gd name="T17" fmla="*/ 281 h 405"/>
                <a:gd name="T18" fmla="*/ 599 w 678"/>
                <a:gd name="T19" fmla="*/ 167 h 405"/>
                <a:gd name="T20" fmla="*/ 599 w 678"/>
                <a:gd name="T21" fmla="*/ 165 h 405"/>
                <a:gd name="T22" fmla="*/ 505 w 678"/>
                <a:gd name="T23" fmla="*/ 77 h 405"/>
                <a:gd name="T24" fmla="*/ 451 w 678"/>
                <a:gd name="T25" fmla="*/ 93 h 405"/>
                <a:gd name="T26" fmla="*/ 298 w 678"/>
                <a:gd name="T2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405">
                  <a:moveTo>
                    <a:pt x="298" y="0"/>
                  </a:moveTo>
                  <a:cubicBezTo>
                    <a:pt x="220" y="0"/>
                    <a:pt x="154" y="51"/>
                    <a:pt x="136" y="119"/>
                  </a:cubicBezTo>
                  <a:cubicBezTo>
                    <a:pt x="60" y="127"/>
                    <a:pt x="0" y="188"/>
                    <a:pt x="0" y="261"/>
                  </a:cubicBezTo>
                  <a:cubicBezTo>
                    <a:pt x="0" y="341"/>
                    <a:pt x="69" y="405"/>
                    <a:pt x="153" y="405"/>
                  </a:cubicBezTo>
                  <a:cubicBezTo>
                    <a:pt x="153" y="405"/>
                    <a:pt x="153" y="405"/>
                    <a:pt x="153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5" y="405"/>
                    <a:pt x="545" y="405"/>
                  </a:cubicBezTo>
                  <a:cubicBezTo>
                    <a:pt x="545" y="405"/>
                    <a:pt x="546" y="405"/>
                    <a:pt x="546" y="405"/>
                  </a:cubicBezTo>
                  <a:cubicBezTo>
                    <a:pt x="619" y="405"/>
                    <a:pt x="678" y="350"/>
                    <a:pt x="678" y="281"/>
                  </a:cubicBezTo>
                  <a:cubicBezTo>
                    <a:pt x="678" y="230"/>
                    <a:pt x="645" y="186"/>
                    <a:pt x="599" y="167"/>
                  </a:cubicBezTo>
                  <a:cubicBezTo>
                    <a:pt x="599" y="166"/>
                    <a:pt x="599" y="165"/>
                    <a:pt x="599" y="165"/>
                  </a:cubicBezTo>
                  <a:cubicBezTo>
                    <a:pt x="599" y="116"/>
                    <a:pt x="557" y="77"/>
                    <a:pt x="505" y="77"/>
                  </a:cubicBezTo>
                  <a:cubicBezTo>
                    <a:pt x="485" y="77"/>
                    <a:pt x="467" y="83"/>
                    <a:pt x="451" y="93"/>
                  </a:cubicBezTo>
                  <a:cubicBezTo>
                    <a:pt x="425" y="39"/>
                    <a:pt x="366" y="0"/>
                    <a:pt x="298" y="0"/>
                  </a:cubicBezTo>
                  <a:close/>
                </a:path>
              </a:pathLst>
            </a:custGeom>
            <a:solidFill>
              <a:srgbClr val="2F9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íṥľïḓé">
              <a:extLst>
                <a:ext uri="{FF2B5EF4-FFF2-40B4-BE49-F238E27FC236}">
                  <a16:creationId xmlns:a16="http://schemas.microsoft.com/office/drawing/2014/main" id="{84A62835-DDEB-425F-99CD-C601FA69F422}"/>
                </a:ext>
              </a:extLst>
            </p:cNvPr>
            <p:cNvSpPr/>
            <p:nvPr/>
          </p:nvSpPr>
          <p:spPr bwMode="auto">
            <a:xfrm>
              <a:off x="3737769" y="4748212"/>
              <a:ext cx="815975" cy="487363"/>
            </a:xfrm>
            <a:custGeom>
              <a:avLst/>
              <a:gdLst>
                <a:gd name="T0" fmla="*/ 226 w 513"/>
                <a:gd name="T1" fmla="*/ 0 h 306"/>
                <a:gd name="T2" fmla="*/ 103 w 513"/>
                <a:gd name="T3" fmla="*/ 90 h 306"/>
                <a:gd name="T4" fmla="*/ 0 w 513"/>
                <a:gd name="T5" fmla="*/ 198 h 306"/>
                <a:gd name="T6" fmla="*/ 116 w 513"/>
                <a:gd name="T7" fmla="*/ 306 h 306"/>
                <a:gd name="T8" fmla="*/ 116 w 513"/>
                <a:gd name="T9" fmla="*/ 306 h 306"/>
                <a:gd name="T10" fmla="*/ 413 w 513"/>
                <a:gd name="T11" fmla="*/ 306 h 306"/>
                <a:gd name="T12" fmla="*/ 413 w 513"/>
                <a:gd name="T13" fmla="*/ 306 h 306"/>
                <a:gd name="T14" fmla="*/ 413 w 513"/>
                <a:gd name="T15" fmla="*/ 306 h 306"/>
                <a:gd name="T16" fmla="*/ 513 w 513"/>
                <a:gd name="T17" fmla="*/ 213 h 306"/>
                <a:gd name="T18" fmla="*/ 453 w 513"/>
                <a:gd name="T19" fmla="*/ 127 h 306"/>
                <a:gd name="T20" fmla="*/ 453 w 513"/>
                <a:gd name="T21" fmla="*/ 125 h 306"/>
                <a:gd name="T22" fmla="*/ 382 w 513"/>
                <a:gd name="T23" fmla="*/ 58 h 306"/>
                <a:gd name="T24" fmla="*/ 341 w 513"/>
                <a:gd name="T25" fmla="*/ 70 h 306"/>
                <a:gd name="T26" fmla="*/ 226 w 513"/>
                <a:gd name="T2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306">
                  <a:moveTo>
                    <a:pt x="226" y="0"/>
                  </a:moveTo>
                  <a:cubicBezTo>
                    <a:pt x="166" y="0"/>
                    <a:pt x="117" y="38"/>
                    <a:pt x="103" y="90"/>
                  </a:cubicBezTo>
                  <a:cubicBezTo>
                    <a:pt x="45" y="96"/>
                    <a:pt x="0" y="142"/>
                    <a:pt x="0" y="198"/>
                  </a:cubicBezTo>
                  <a:cubicBezTo>
                    <a:pt x="0" y="258"/>
                    <a:pt x="52" y="306"/>
                    <a:pt x="116" y="306"/>
                  </a:cubicBezTo>
                  <a:cubicBezTo>
                    <a:pt x="116" y="306"/>
                    <a:pt x="116" y="306"/>
                    <a:pt x="116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69" y="306"/>
                    <a:pt x="513" y="264"/>
                    <a:pt x="513" y="213"/>
                  </a:cubicBezTo>
                  <a:cubicBezTo>
                    <a:pt x="513" y="174"/>
                    <a:pt x="488" y="141"/>
                    <a:pt x="453" y="127"/>
                  </a:cubicBezTo>
                  <a:cubicBezTo>
                    <a:pt x="453" y="126"/>
                    <a:pt x="453" y="125"/>
                    <a:pt x="453" y="125"/>
                  </a:cubicBezTo>
                  <a:cubicBezTo>
                    <a:pt x="453" y="88"/>
                    <a:pt x="421" y="58"/>
                    <a:pt x="382" y="58"/>
                  </a:cubicBezTo>
                  <a:cubicBezTo>
                    <a:pt x="367" y="58"/>
                    <a:pt x="353" y="63"/>
                    <a:pt x="341" y="70"/>
                  </a:cubicBezTo>
                  <a:cubicBezTo>
                    <a:pt x="322" y="29"/>
                    <a:pt x="277" y="0"/>
                    <a:pt x="226" y="0"/>
                  </a:cubicBezTo>
                  <a:close/>
                </a:path>
              </a:pathLst>
            </a:custGeom>
            <a:solidFill>
              <a:srgbClr val="1B8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$ḷíḑé">
              <a:extLst>
                <a:ext uri="{FF2B5EF4-FFF2-40B4-BE49-F238E27FC236}">
                  <a16:creationId xmlns:a16="http://schemas.microsoft.com/office/drawing/2014/main" id="{7AFB2A99-E711-4913-A20A-91312BC717FC}"/>
                </a:ext>
              </a:extLst>
            </p:cNvPr>
            <p:cNvSpPr/>
            <p:nvPr/>
          </p:nvSpPr>
          <p:spPr bwMode="auto">
            <a:xfrm>
              <a:off x="5855494" y="1770062"/>
              <a:ext cx="1901825" cy="3436938"/>
            </a:xfrm>
            <a:custGeom>
              <a:avLst/>
              <a:gdLst>
                <a:gd name="T0" fmla="*/ 0 w 1198"/>
                <a:gd name="T1" fmla="*/ 0 h 2165"/>
                <a:gd name="T2" fmla="*/ 967 w 1198"/>
                <a:gd name="T3" fmla="*/ 0 h 2165"/>
                <a:gd name="T4" fmla="*/ 1198 w 1198"/>
                <a:gd name="T5" fmla="*/ 232 h 2165"/>
                <a:gd name="T6" fmla="*/ 1198 w 1198"/>
                <a:gd name="T7" fmla="*/ 232 h 2165"/>
                <a:gd name="T8" fmla="*/ 1198 w 1198"/>
                <a:gd name="T9" fmla="*/ 2165 h 2165"/>
                <a:gd name="T10" fmla="*/ 0 w 1198"/>
                <a:gd name="T11" fmla="*/ 2165 h 2165"/>
                <a:gd name="T12" fmla="*/ 0 w 1198"/>
                <a:gd name="T13" fmla="*/ 0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8" h="2165">
                  <a:moveTo>
                    <a:pt x="0" y="0"/>
                  </a:moveTo>
                  <a:lnTo>
                    <a:pt x="967" y="0"/>
                  </a:lnTo>
                  <a:lnTo>
                    <a:pt x="1198" y="232"/>
                  </a:lnTo>
                  <a:lnTo>
                    <a:pt x="1198" y="232"/>
                  </a:lnTo>
                  <a:lnTo>
                    <a:pt x="1198" y="2165"/>
                  </a:lnTo>
                  <a:lnTo>
                    <a:pt x="0" y="2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îṧliďè">
              <a:extLst>
                <a:ext uri="{FF2B5EF4-FFF2-40B4-BE49-F238E27FC236}">
                  <a16:creationId xmlns:a16="http://schemas.microsoft.com/office/drawing/2014/main" id="{3EAD1773-9DE6-4140-81B4-836D9D135290}"/>
                </a:ext>
              </a:extLst>
            </p:cNvPr>
            <p:cNvSpPr/>
            <p:nvPr/>
          </p:nvSpPr>
          <p:spPr bwMode="auto">
            <a:xfrm>
              <a:off x="6103144" y="2541587"/>
              <a:ext cx="1104900" cy="730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iṣ1íḑè">
              <a:extLst>
                <a:ext uri="{FF2B5EF4-FFF2-40B4-BE49-F238E27FC236}">
                  <a16:creationId xmlns:a16="http://schemas.microsoft.com/office/drawing/2014/main" id="{C32216C9-3BA3-4754-AE53-68B7B1BFEA70}"/>
                </a:ext>
              </a:extLst>
            </p:cNvPr>
            <p:cNvSpPr/>
            <p:nvPr/>
          </p:nvSpPr>
          <p:spPr bwMode="auto">
            <a:xfrm>
              <a:off x="6838156" y="2682875"/>
              <a:ext cx="744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íṧľíḋè">
              <a:extLst>
                <a:ext uri="{FF2B5EF4-FFF2-40B4-BE49-F238E27FC236}">
                  <a16:creationId xmlns:a16="http://schemas.microsoft.com/office/drawing/2014/main" id="{680FC36F-CC3B-4DB8-9E33-B2D0EEA69B7D}"/>
                </a:ext>
              </a:extLst>
            </p:cNvPr>
            <p:cNvSpPr/>
            <p:nvPr/>
          </p:nvSpPr>
          <p:spPr bwMode="auto">
            <a:xfrm>
              <a:off x="6147594" y="28114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îsḷiḋé">
              <a:extLst>
                <a:ext uri="{FF2B5EF4-FFF2-40B4-BE49-F238E27FC236}">
                  <a16:creationId xmlns:a16="http://schemas.microsoft.com/office/drawing/2014/main" id="{B5D9DF18-23D0-4156-AE0D-3C23202A6A2E}"/>
                </a:ext>
              </a:extLst>
            </p:cNvPr>
            <p:cNvSpPr/>
            <p:nvPr/>
          </p:nvSpPr>
          <p:spPr bwMode="auto">
            <a:xfrm>
              <a:off x="6147594" y="3082925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ŝļiḓe">
              <a:extLst>
                <a:ext uri="{FF2B5EF4-FFF2-40B4-BE49-F238E27FC236}">
                  <a16:creationId xmlns:a16="http://schemas.microsoft.com/office/drawing/2014/main" id="{623A45AB-8BD7-429B-85B4-CDC9397F165A}"/>
                </a:ext>
              </a:extLst>
            </p:cNvPr>
            <p:cNvSpPr/>
            <p:nvPr/>
          </p:nvSpPr>
          <p:spPr bwMode="auto">
            <a:xfrm>
              <a:off x="6147594" y="3192462"/>
              <a:ext cx="74612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íṣ1íḑé">
              <a:extLst>
                <a:ext uri="{FF2B5EF4-FFF2-40B4-BE49-F238E27FC236}">
                  <a16:creationId xmlns:a16="http://schemas.microsoft.com/office/drawing/2014/main" id="{10873643-C8B5-46C0-8A42-432444212522}"/>
                </a:ext>
              </a:extLst>
            </p:cNvPr>
            <p:cNvSpPr/>
            <p:nvPr/>
          </p:nvSpPr>
          <p:spPr bwMode="auto">
            <a:xfrm>
              <a:off x="6957219" y="3192462"/>
              <a:ext cx="234950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îśļïḑe">
              <a:extLst>
                <a:ext uri="{FF2B5EF4-FFF2-40B4-BE49-F238E27FC236}">
                  <a16:creationId xmlns:a16="http://schemas.microsoft.com/office/drawing/2014/main" id="{D0DDC3A2-91E1-42FA-BC5B-46D39B33410E}"/>
                </a:ext>
              </a:extLst>
            </p:cNvPr>
            <p:cNvSpPr/>
            <p:nvPr/>
          </p:nvSpPr>
          <p:spPr bwMode="auto">
            <a:xfrm>
              <a:off x="7274719" y="3192462"/>
              <a:ext cx="234950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ṥļiḑé">
              <a:extLst>
                <a:ext uri="{FF2B5EF4-FFF2-40B4-BE49-F238E27FC236}">
                  <a16:creationId xmlns:a16="http://schemas.microsoft.com/office/drawing/2014/main" id="{43EB263F-44B1-4260-9D96-85F905C1B4E1}"/>
                </a:ext>
              </a:extLst>
            </p:cNvPr>
            <p:cNvSpPr/>
            <p:nvPr/>
          </p:nvSpPr>
          <p:spPr bwMode="auto">
            <a:xfrm>
              <a:off x="6977856" y="3087687"/>
              <a:ext cx="5318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îŝ1íḑè">
              <a:extLst>
                <a:ext uri="{FF2B5EF4-FFF2-40B4-BE49-F238E27FC236}">
                  <a16:creationId xmlns:a16="http://schemas.microsoft.com/office/drawing/2014/main" id="{D6075D41-F3D7-4D59-B3E4-1F3E418375BF}"/>
                </a:ext>
              </a:extLst>
            </p:cNvPr>
            <p:cNvSpPr/>
            <p:nvPr/>
          </p:nvSpPr>
          <p:spPr bwMode="auto">
            <a:xfrm>
              <a:off x="7058819" y="2811462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ṩľïḋe">
              <a:extLst>
                <a:ext uri="{FF2B5EF4-FFF2-40B4-BE49-F238E27FC236}">
                  <a16:creationId xmlns:a16="http://schemas.microsoft.com/office/drawing/2014/main" id="{269D58EA-89E5-45D2-86A6-A390FAADF41C}"/>
                </a:ext>
              </a:extLst>
            </p:cNvPr>
            <p:cNvSpPr/>
            <p:nvPr/>
          </p:nvSpPr>
          <p:spPr bwMode="auto">
            <a:xfrm>
              <a:off x="6199981" y="2682875"/>
              <a:ext cx="214313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šḻidê">
              <a:extLst>
                <a:ext uri="{FF2B5EF4-FFF2-40B4-BE49-F238E27FC236}">
                  <a16:creationId xmlns:a16="http://schemas.microsoft.com/office/drawing/2014/main" id="{17097793-DDD7-435E-B7D3-2D23B1312DA9}"/>
                </a:ext>
              </a:extLst>
            </p:cNvPr>
            <p:cNvSpPr/>
            <p:nvPr/>
          </p:nvSpPr>
          <p:spPr bwMode="auto">
            <a:xfrm>
              <a:off x="6509544" y="2682875"/>
              <a:ext cx="2143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šlïḓê">
              <a:extLst>
                <a:ext uri="{FF2B5EF4-FFF2-40B4-BE49-F238E27FC236}">
                  <a16:creationId xmlns:a16="http://schemas.microsoft.com/office/drawing/2014/main" id="{3F808794-41E9-43A8-AD7D-0FCD723DD13E}"/>
                </a:ext>
              </a:extLst>
            </p:cNvPr>
            <p:cNvSpPr/>
            <p:nvPr/>
          </p:nvSpPr>
          <p:spPr bwMode="auto">
            <a:xfrm>
              <a:off x="7330281" y="2541587"/>
              <a:ext cx="168275" cy="730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ïṧľïḑê">
              <a:extLst>
                <a:ext uri="{FF2B5EF4-FFF2-40B4-BE49-F238E27FC236}">
                  <a16:creationId xmlns:a16="http://schemas.microsoft.com/office/drawing/2014/main" id="{C00E7D87-9D03-40C2-8A17-93A0FA2470FB}"/>
                </a:ext>
              </a:extLst>
            </p:cNvPr>
            <p:cNvSpPr/>
            <p:nvPr/>
          </p:nvSpPr>
          <p:spPr bwMode="auto">
            <a:xfrm>
              <a:off x="6147594" y="3343275"/>
              <a:ext cx="236538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ṧ1ïḑe">
              <a:extLst>
                <a:ext uri="{FF2B5EF4-FFF2-40B4-BE49-F238E27FC236}">
                  <a16:creationId xmlns:a16="http://schemas.microsoft.com/office/drawing/2014/main" id="{C304709A-B3BE-4133-937E-2DB62550942B}"/>
                </a:ext>
              </a:extLst>
            </p:cNvPr>
            <p:cNvSpPr/>
            <p:nvPr/>
          </p:nvSpPr>
          <p:spPr bwMode="auto">
            <a:xfrm>
              <a:off x="6463506" y="3343275"/>
              <a:ext cx="239713" cy="60325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iṧ1îḑe">
              <a:extLst>
                <a:ext uri="{FF2B5EF4-FFF2-40B4-BE49-F238E27FC236}">
                  <a16:creationId xmlns:a16="http://schemas.microsoft.com/office/drawing/2014/main" id="{482B8109-41DA-4220-A79F-9AA63B9A8489}"/>
                </a:ext>
              </a:extLst>
            </p:cNvPr>
            <p:cNvSpPr/>
            <p:nvPr/>
          </p:nvSpPr>
          <p:spPr bwMode="auto">
            <a:xfrm>
              <a:off x="6807994" y="3343275"/>
              <a:ext cx="384175" cy="6032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iš1ídé">
              <a:extLst>
                <a:ext uri="{FF2B5EF4-FFF2-40B4-BE49-F238E27FC236}">
                  <a16:creationId xmlns:a16="http://schemas.microsoft.com/office/drawing/2014/main" id="{248971A0-6EAC-44E6-A0FD-5A71F11639C2}"/>
                </a:ext>
              </a:extLst>
            </p:cNvPr>
            <p:cNvSpPr/>
            <p:nvPr/>
          </p:nvSpPr>
          <p:spPr bwMode="auto">
            <a:xfrm>
              <a:off x="7390606" y="1770062"/>
              <a:ext cx="366713" cy="368300"/>
            </a:xfrm>
            <a:custGeom>
              <a:avLst/>
              <a:gdLst>
                <a:gd name="T0" fmla="*/ 231 w 231"/>
                <a:gd name="T1" fmla="*/ 232 h 232"/>
                <a:gd name="T2" fmla="*/ 0 w 231"/>
                <a:gd name="T3" fmla="*/ 232 h 232"/>
                <a:gd name="T4" fmla="*/ 0 w 231"/>
                <a:gd name="T5" fmla="*/ 0 h 232"/>
                <a:gd name="T6" fmla="*/ 231 w 231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232">
                  <a:moveTo>
                    <a:pt x="231" y="232"/>
                  </a:moveTo>
                  <a:lnTo>
                    <a:pt x="0" y="232"/>
                  </a:lnTo>
                  <a:lnTo>
                    <a:pt x="0" y="0"/>
                  </a:lnTo>
                  <a:lnTo>
                    <a:pt x="231" y="2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ṩľîďé">
              <a:extLst>
                <a:ext uri="{FF2B5EF4-FFF2-40B4-BE49-F238E27FC236}">
                  <a16:creationId xmlns:a16="http://schemas.microsoft.com/office/drawing/2014/main" id="{6E1C3E90-9987-40FC-A4CA-8B3DA5CE273A}"/>
                </a:ext>
              </a:extLst>
            </p:cNvPr>
            <p:cNvSpPr/>
            <p:nvPr/>
          </p:nvSpPr>
          <p:spPr bwMode="auto">
            <a:xfrm>
              <a:off x="6103144" y="3783012"/>
              <a:ext cx="1258888" cy="7143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íṧ1iḑê">
              <a:extLst>
                <a:ext uri="{FF2B5EF4-FFF2-40B4-BE49-F238E27FC236}">
                  <a16:creationId xmlns:a16="http://schemas.microsoft.com/office/drawing/2014/main" id="{3F8DD19E-0461-476C-8C29-17EC63204745}"/>
                </a:ext>
              </a:extLst>
            </p:cNvPr>
            <p:cNvSpPr/>
            <p:nvPr/>
          </p:nvSpPr>
          <p:spPr bwMode="auto">
            <a:xfrm>
              <a:off x="6838156" y="3922712"/>
              <a:ext cx="744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$ḻîḓè">
              <a:extLst>
                <a:ext uri="{FF2B5EF4-FFF2-40B4-BE49-F238E27FC236}">
                  <a16:creationId xmlns:a16="http://schemas.microsoft.com/office/drawing/2014/main" id="{BEF9E48D-C50B-48C0-BCBC-428C320233C7}"/>
                </a:ext>
              </a:extLst>
            </p:cNvPr>
            <p:cNvSpPr/>
            <p:nvPr/>
          </p:nvSpPr>
          <p:spPr bwMode="auto">
            <a:xfrm>
              <a:off x="6147594" y="4052887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işlîdè">
              <a:extLst>
                <a:ext uri="{FF2B5EF4-FFF2-40B4-BE49-F238E27FC236}">
                  <a16:creationId xmlns:a16="http://schemas.microsoft.com/office/drawing/2014/main" id="{21CD3773-3EFF-41EA-B09D-8A4AB5D68A5E}"/>
                </a:ext>
              </a:extLst>
            </p:cNvPr>
            <p:cNvSpPr/>
            <p:nvPr/>
          </p:nvSpPr>
          <p:spPr bwMode="auto">
            <a:xfrm>
              <a:off x="6147594" y="4322762"/>
              <a:ext cx="74612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ïṧľiḓê">
              <a:extLst>
                <a:ext uri="{FF2B5EF4-FFF2-40B4-BE49-F238E27FC236}">
                  <a16:creationId xmlns:a16="http://schemas.microsoft.com/office/drawing/2014/main" id="{C443D1BA-4B21-4037-9688-D4EFE33E3E19}"/>
                </a:ext>
              </a:extLst>
            </p:cNvPr>
            <p:cNvSpPr/>
            <p:nvPr/>
          </p:nvSpPr>
          <p:spPr bwMode="auto">
            <a:xfrm>
              <a:off x="6147594" y="4430712"/>
              <a:ext cx="746125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ṩḷîḑe">
              <a:extLst>
                <a:ext uri="{FF2B5EF4-FFF2-40B4-BE49-F238E27FC236}">
                  <a16:creationId xmlns:a16="http://schemas.microsoft.com/office/drawing/2014/main" id="{F8245E9A-D844-4336-94EA-7A8D96066A44}"/>
                </a:ext>
              </a:extLst>
            </p:cNvPr>
            <p:cNvSpPr/>
            <p:nvPr/>
          </p:nvSpPr>
          <p:spPr bwMode="auto">
            <a:xfrm>
              <a:off x="6957219" y="4430712"/>
              <a:ext cx="234950" cy="63500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íṥḻíḍé">
              <a:extLst>
                <a:ext uri="{FF2B5EF4-FFF2-40B4-BE49-F238E27FC236}">
                  <a16:creationId xmlns:a16="http://schemas.microsoft.com/office/drawing/2014/main" id="{DD01F8E9-4B8B-43D3-A0EE-9BB47430DAAC}"/>
                </a:ext>
              </a:extLst>
            </p:cNvPr>
            <p:cNvSpPr/>
            <p:nvPr/>
          </p:nvSpPr>
          <p:spPr bwMode="auto">
            <a:xfrm>
              <a:off x="7274719" y="4430712"/>
              <a:ext cx="234950" cy="635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išliḑè">
              <a:extLst>
                <a:ext uri="{FF2B5EF4-FFF2-40B4-BE49-F238E27FC236}">
                  <a16:creationId xmlns:a16="http://schemas.microsoft.com/office/drawing/2014/main" id="{2A4DCF52-89B9-4851-9620-B9B4DF27126B}"/>
                </a:ext>
              </a:extLst>
            </p:cNvPr>
            <p:cNvSpPr/>
            <p:nvPr/>
          </p:nvSpPr>
          <p:spPr bwMode="auto">
            <a:xfrm>
              <a:off x="6977856" y="4325937"/>
              <a:ext cx="5318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iṩ1ïḋe">
              <a:extLst>
                <a:ext uri="{FF2B5EF4-FFF2-40B4-BE49-F238E27FC236}">
                  <a16:creationId xmlns:a16="http://schemas.microsoft.com/office/drawing/2014/main" id="{03F9F5E3-E500-43F4-BF07-3DCFC162F2C7}"/>
                </a:ext>
              </a:extLst>
            </p:cNvPr>
            <p:cNvSpPr/>
            <p:nvPr/>
          </p:nvSpPr>
          <p:spPr bwMode="auto">
            <a:xfrm>
              <a:off x="7058819" y="4052887"/>
              <a:ext cx="4016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ṩľiḑe">
              <a:extLst>
                <a:ext uri="{FF2B5EF4-FFF2-40B4-BE49-F238E27FC236}">
                  <a16:creationId xmlns:a16="http://schemas.microsoft.com/office/drawing/2014/main" id="{30174BF9-41E7-4873-B1A8-31B50B049330}"/>
                </a:ext>
              </a:extLst>
            </p:cNvPr>
            <p:cNvSpPr/>
            <p:nvPr/>
          </p:nvSpPr>
          <p:spPr bwMode="auto">
            <a:xfrm>
              <a:off x="6199981" y="3922712"/>
              <a:ext cx="214313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ś1iḍe">
              <a:extLst>
                <a:ext uri="{FF2B5EF4-FFF2-40B4-BE49-F238E27FC236}">
                  <a16:creationId xmlns:a16="http://schemas.microsoft.com/office/drawing/2014/main" id="{2860765C-7900-44B2-B06D-80A6209D8A09}"/>
                </a:ext>
              </a:extLst>
            </p:cNvPr>
            <p:cNvSpPr/>
            <p:nvPr/>
          </p:nvSpPr>
          <p:spPr bwMode="auto">
            <a:xfrm>
              <a:off x="6509544" y="3922712"/>
              <a:ext cx="2143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śļîḍè">
              <a:extLst>
                <a:ext uri="{FF2B5EF4-FFF2-40B4-BE49-F238E27FC236}">
                  <a16:creationId xmlns:a16="http://schemas.microsoft.com/office/drawing/2014/main" id="{A875923A-944F-4E07-9E8F-D3B3F1EC705D}"/>
                </a:ext>
              </a:extLst>
            </p:cNvPr>
            <p:cNvSpPr/>
            <p:nvPr/>
          </p:nvSpPr>
          <p:spPr bwMode="auto">
            <a:xfrm>
              <a:off x="6147594" y="4583112"/>
              <a:ext cx="236538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ṧļîḑe">
              <a:extLst>
                <a:ext uri="{FF2B5EF4-FFF2-40B4-BE49-F238E27FC236}">
                  <a16:creationId xmlns:a16="http://schemas.microsoft.com/office/drawing/2014/main" id="{932231CC-72C4-4475-A494-409C7F5BF957}"/>
                </a:ext>
              </a:extLst>
            </p:cNvPr>
            <p:cNvSpPr/>
            <p:nvPr/>
          </p:nvSpPr>
          <p:spPr bwMode="auto">
            <a:xfrm>
              <a:off x="6463506" y="4583112"/>
              <a:ext cx="239713" cy="61913"/>
            </a:xfrm>
            <a:prstGeom prst="rect">
              <a:avLst/>
            </a:prstGeom>
            <a:solidFill>
              <a:srgbClr val="ED1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ŝlidè">
              <a:extLst>
                <a:ext uri="{FF2B5EF4-FFF2-40B4-BE49-F238E27FC236}">
                  <a16:creationId xmlns:a16="http://schemas.microsoft.com/office/drawing/2014/main" id="{9B92CAE2-801A-4F02-BE92-86C34151F24A}"/>
                </a:ext>
              </a:extLst>
            </p:cNvPr>
            <p:cNvSpPr/>
            <p:nvPr/>
          </p:nvSpPr>
          <p:spPr bwMode="auto">
            <a:xfrm>
              <a:off x="6807994" y="4583112"/>
              <a:ext cx="384175" cy="61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îSlîḋe">
              <a:extLst>
                <a:ext uri="{FF2B5EF4-FFF2-40B4-BE49-F238E27FC236}">
                  <a16:creationId xmlns:a16="http://schemas.microsoft.com/office/drawing/2014/main" id="{FE09E9C3-21B0-4BD2-971A-B1F937581CE6}"/>
                </a:ext>
              </a:extLst>
            </p:cNvPr>
            <p:cNvSpPr/>
            <p:nvPr/>
          </p:nvSpPr>
          <p:spPr bwMode="auto">
            <a:xfrm>
              <a:off x="7936706" y="4406900"/>
              <a:ext cx="1154113" cy="1169988"/>
            </a:xfrm>
            <a:custGeom>
              <a:avLst/>
              <a:gdLst>
                <a:gd name="T0" fmla="*/ 463 w 725"/>
                <a:gd name="T1" fmla="*/ 119 h 735"/>
                <a:gd name="T2" fmla="*/ 552 w 725"/>
                <a:gd name="T3" fmla="*/ 179 h 735"/>
                <a:gd name="T4" fmla="*/ 650 w 725"/>
                <a:gd name="T5" fmla="*/ 130 h 735"/>
                <a:gd name="T6" fmla="*/ 725 w 725"/>
                <a:gd name="T7" fmla="*/ 282 h 735"/>
                <a:gd name="T8" fmla="*/ 627 w 725"/>
                <a:gd name="T9" fmla="*/ 330 h 735"/>
                <a:gd name="T10" fmla="*/ 629 w 725"/>
                <a:gd name="T11" fmla="*/ 384 h 735"/>
                <a:gd name="T12" fmla="*/ 621 w 725"/>
                <a:gd name="T13" fmla="*/ 437 h 735"/>
                <a:gd name="T14" fmla="*/ 712 w 725"/>
                <a:gd name="T15" fmla="*/ 497 h 735"/>
                <a:gd name="T16" fmla="*/ 618 w 725"/>
                <a:gd name="T17" fmla="*/ 638 h 735"/>
                <a:gd name="T18" fmla="*/ 527 w 725"/>
                <a:gd name="T19" fmla="*/ 578 h 735"/>
                <a:gd name="T20" fmla="*/ 431 w 725"/>
                <a:gd name="T21" fmla="*/ 626 h 735"/>
                <a:gd name="T22" fmla="*/ 425 w 725"/>
                <a:gd name="T23" fmla="*/ 735 h 735"/>
                <a:gd name="T24" fmla="*/ 256 w 725"/>
                <a:gd name="T25" fmla="*/ 724 h 735"/>
                <a:gd name="T26" fmla="*/ 263 w 725"/>
                <a:gd name="T27" fmla="*/ 616 h 735"/>
                <a:gd name="T28" fmla="*/ 173 w 725"/>
                <a:gd name="T29" fmla="*/ 556 h 735"/>
                <a:gd name="T30" fmla="*/ 76 w 725"/>
                <a:gd name="T31" fmla="*/ 605 h 735"/>
                <a:gd name="T32" fmla="*/ 0 w 725"/>
                <a:gd name="T33" fmla="*/ 453 h 735"/>
                <a:gd name="T34" fmla="*/ 98 w 725"/>
                <a:gd name="T35" fmla="*/ 405 h 735"/>
                <a:gd name="T36" fmla="*/ 96 w 725"/>
                <a:gd name="T37" fmla="*/ 351 h 735"/>
                <a:gd name="T38" fmla="*/ 104 w 725"/>
                <a:gd name="T39" fmla="*/ 298 h 735"/>
                <a:gd name="T40" fmla="*/ 13 w 725"/>
                <a:gd name="T41" fmla="*/ 238 h 735"/>
                <a:gd name="T42" fmla="*/ 107 w 725"/>
                <a:gd name="T43" fmla="*/ 97 h 735"/>
                <a:gd name="T44" fmla="*/ 198 w 725"/>
                <a:gd name="T45" fmla="*/ 157 h 735"/>
                <a:gd name="T46" fmla="*/ 294 w 725"/>
                <a:gd name="T47" fmla="*/ 109 h 735"/>
                <a:gd name="T48" fmla="*/ 300 w 725"/>
                <a:gd name="T49" fmla="*/ 0 h 735"/>
                <a:gd name="T50" fmla="*/ 469 w 725"/>
                <a:gd name="T51" fmla="*/ 10 h 735"/>
                <a:gd name="T52" fmla="*/ 463 w 725"/>
                <a:gd name="T53" fmla="*/ 119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5" h="735">
                  <a:moveTo>
                    <a:pt x="463" y="119"/>
                  </a:moveTo>
                  <a:cubicBezTo>
                    <a:pt x="496" y="133"/>
                    <a:pt x="527" y="153"/>
                    <a:pt x="552" y="179"/>
                  </a:cubicBezTo>
                  <a:cubicBezTo>
                    <a:pt x="650" y="130"/>
                    <a:pt x="650" y="130"/>
                    <a:pt x="650" y="130"/>
                  </a:cubicBezTo>
                  <a:cubicBezTo>
                    <a:pt x="725" y="282"/>
                    <a:pt x="725" y="282"/>
                    <a:pt x="725" y="282"/>
                  </a:cubicBezTo>
                  <a:cubicBezTo>
                    <a:pt x="627" y="330"/>
                    <a:pt x="627" y="330"/>
                    <a:pt x="627" y="330"/>
                  </a:cubicBezTo>
                  <a:cubicBezTo>
                    <a:pt x="630" y="347"/>
                    <a:pt x="631" y="366"/>
                    <a:pt x="629" y="384"/>
                  </a:cubicBezTo>
                  <a:cubicBezTo>
                    <a:pt x="628" y="402"/>
                    <a:pt x="625" y="420"/>
                    <a:pt x="621" y="437"/>
                  </a:cubicBezTo>
                  <a:cubicBezTo>
                    <a:pt x="712" y="497"/>
                    <a:pt x="712" y="497"/>
                    <a:pt x="712" y="497"/>
                  </a:cubicBezTo>
                  <a:cubicBezTo>
                    <a:pt x="618" y="638"/>
                    <a:pt x="618" y="638"/>
                    <a:pt x="618" y="638"/>
                  </a:cubicBezTo>
                  <a:cubicBezTo>
                    <a:pt x="527" y="578"/>
                    <a:pt x="527" y="578"/>
                    <a:pt x="527" y="578"/>
                  </a:cubicBezTo>
                  <a:cubicBezTo>
                    <a:pt x="499" y="600"/>
                    <a:pt x="467" y="616"/>
                    <a:pt x="431" y="626"/>
                  </a:cubicBezTo>
                  <a:cubicBezTo>
                    <a:pt x="425" y="735"/>
                    <a:pt x="425" y="735"/>
                    <a:pt x="425" y="735"/>
                  </a:cubicBezTo>
                  <a:cubicBezTo>
                    <a:pt x="256" y="724"/>
                    <a:pt x="256" y="724"/>
                    <a:pt x="256" y="724"/>
                  </a:cubicBezTo>
                  <a:cubicBezTo>
                    <a:pt x="263" y="616"/>
                    <a:pt x="263" y="616"/>
                    <a:pt x="263" y="616"/>
                  </a:cubicBezTo>
                  <a:cubicBezTo>
                    <a:pt x="229" y="602"/>
                    <a:pt x="198" y="582"/>
                    <a:pt x="173" y="556"/>
                  </a:cubicBezTo>
                  <a:cubicBezTo>
                    <a:pt x="76" y="605"/>
                    <a:pt x="76" y="605"/>
                    <a:pt x="76" y="605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98" y="405"/>
                    <a:pt x="98" y="405"/>
                    <a:pt x="98" y="405"/>
                  </a:cubicBezTo>
                  <a:cubicBezTo>
                    <a:pt x="95" y="387"/>
                    <a:pt x="95" y="369"/>
                    <a:pt x="96" y="351"/>
                  </a:cubicBezTo>
                  <a:cubicBezTo>
                    <a:pt x="97" y="333"/>
                    <a:pt x="100" y="315"/>
                    <a:pt x="104" y="298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226" y="135"/>
                    <a:pt x="259" y="118"/>
                    <a:pt x="294" y="10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469" y="10"/>
                    <a:pt x="469" y="10"/>
                    <a:pt x="469" y="10"/>
                  </a:cubicBezTo>
                  <a:lnTo>
                    <a:pt x="463" y="1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ïsḻïde">
              <a:extLst>
                <a:ext uri="{FF2B5EF4-FFF2-40B4-BE49-F238E27FC236}">
                  <a16:creationId xmlns:a16="http://schemas.microsoft.com/office/drawing/2014/main" id="{49F54A4C-4FB3-4DEB-884A-19D5D1EDD57B}"/>
                </a:ext>
              </a:extLst>
            </p:cNvPr>
            <p:cNvSpPr/>
            <p:nvPr/>
          </p:nvSpPr>
          <p:spPr bwMode="auto">
            <a:xfrm>
              <a:off x="8241506" y="4719637"/>
              <a:ext cx="546100" cy="546100"/>
            </a:xfrm>
            <a:custGeom>
              <a:avLst/>
              <a:gdLst>
                <a:gd name="T0" fmla="*/ 177 w 343"/>
                <a:gd name="T1" fmla="*/ 87 h 343"/>
                <a:gd name="T2" fmla="*/ 256 w 343"/>
                <a:gd name="T3" fmla="*/ 177 h 343"/>
                <a:gd name="T4" fmla="*/ 166 w 343"/>
                <a:gd name="T5" fmla="*/ 256 h 343"/>
                <a:gd name="T6" fmla="*/ 87 w 343"/>
                <a:gd name="T7" fmla="*/ 166 h 343"/>
                <a:gd name="T8" fmla="*/ 177 w 343"/>
                <a:gd name="T9" fmla="*/ 87 h 343"/>
                <a:gd name="T10" fmla="*/ 182 w 343"/>
                <a:gd name="T11" fmla="*/ 5 h 343"/>
                <a:gd name="T12" fmla="*/ 338 w 343"/>
                <a:gd name="T13" fmla="*/ 182 h 343"/>
                <a:gd name="T14" fmla="*/ 161 w 343"/>
                <a:gd name="T15" fmla="*/ 338 h 343"/>
                <a:gd name="T16" fmla="*/ 5 w 343"/>
                <a:gd name="T17" fmla="*/ 161 h 343"/>
                <a:gd name="T18" fmla="*/ 182 w 343"/>
                <a:gd name="T19" fmla="*/ 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3" h="343">
                  <a:moveTo>
                    <a:pt x="177" y="87"/>
                  </a:moveTo>
                  <a:cubicBezTo>
                    <a:pt x="223" y="90"/>
                    <a:pt x="259" y="130"/>
                    <a:pt x="256" y="177"/>
                  </a:cubicBezTo>
                  <a:cubicBezTo>
                    <a:pt x="253" y="223"/>
                    <a:pt x="213" y="259"/>
                    <a:pt x="166" y="256"/>
                  </a:cubicBezTo>
                  <a:cubicBezTo>
                    <a:pt x="120" y="253"/>
                    <a:pt x="84" y="213"/>
                    <a:pt x="87" y="166"/>
                  </a:cubicBezTo>
                  <a:cubicBezTo>
                    <a:pt x="90" y="120"/>
                    <a:pt x="130" y="84"/>
                    <a:pt x="177" y="87"/>
                  </a:cubicBezTo>
                  <a:close/>
                  <a:moveTo>
                    <a:pt x="182" y="5"/>
                  </a:moveTo>
                  <a:cubicBezTo>
                    <a:pt x="274" y="11"/>
                    <a:pt x="343" y="90"/>
                    <a:pt x="338" y="182"/>
                  </a:cubicBezTo>
                  <a:cubicBezTo>
                    <a:pt x="332" y="273"/>
                    <a:pt x="253" y="343"/>
                    <a:pt x="161" y="338"/>
                  </a:cubicBezTo>
                  <a:cubicBezTo>
                    <a:pt x="70" y="332"/>
                    <a:pt x="0" y="253"/>
                    <a:pt x="5" y="161"/>
                  </a:cubicBezTo>
                  <a:cubicBezTo>
                    <a:pt x="11" y="69"/>
                    <a:pt x="90" y="0"/>
                    <a:pt x="182" y="5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îšļïdè">
              <a:extLst>
                <a:ext uri="{FF2B5EF4-FFF2-40B4-BE49-F238E27FC236}">
                  <a16:creationId xmlns:a16="http://schemas.microsoft.com/office/drawing/2014/main" id="{61716463-FA99-46A7-9C43-B7F47C04548D}"/>
                </a:ext>
              </a:extLst>
            </p:cNvPr>
            <p:cNvSpPr/>
            <p:nvPr/>
          </p:nvSpPr>
          <p:spPr bwMode="auto">
            <a:xfrm>
              <a:off x="7536656" y="5387975"/>
              <a:ext cx="820738" cy="815975"/>
            </a:xfrm>
            <a:custGeom>
              <a:avLst/>
              <a:gdLst>
                <a:gd name="T0" fmla="*/ 415 w 516"/>
                <a:gd name="T1" fmla="*/ 156 h 513"/>
                <a:gd name="T2" fmla="*/ 441 w 516"/>
                <a:gd name="T3" fmla="*/ 226 h 513"/>
                <a:gd name="T4" fmla="*/ 516 w 516"/>
                <a:gd name="T5" fmla="*/ 238 h 513"/>
                <a:gd name="T6" fmla="*/ 498 w 516"/>
                <a:gd name="T7" fmla="*/ 354 h 513"/>
                <a:gd name="T8" fmla="*/ 423 w 516"/>
                <a:gd name="T9" fmla="*/ 342 h 513"/>
                <a:gd name="T10" fmla="*/ 403 w 516"/>
                <a:gd name="T11" fmla="*/ 373 h 513"/>
                <a:gd name="T12" fmla="*/ 376 w 516"/>
                <a:gd name="T13" fmla="*/ 400 h 513"/>
                <a:gd name="T14" fmla="*/ 403 w 516"/>
                <a:gd name="T15" fmla="*/ 471 h 513"/>
                <a:gd name="T16" fmla="*/ 294 w 516"/>
                <a:gd name="T17" fmla="*/ 513 h 513"/>
                <a:gd name="T18" fmla="*/ 266 w 516"/>
                <a:gd name="T19" fmla="*/ 442 h 513"/>
                <a:gd name="T20" fmla="*/ 193 w 516"/>
                <a:gd name="T21" fmla="*/ 431 h 513"/>
                <a:gd name="T22" fmla="*/ 145 w 516"/>
                <a:gd name="T23" fmla="*/ 489 h 513"/>
                <a:gd name="T24" fmla="*/ 54 w 516"/>
                <a:gd name="T25" fmla="*/ 416 h 513"/>
                <a:gd name="T26" fmla="*/ 101 w 516"/>
                <a:gd name="T27" fmla="*/ 357 h 513"/>
                <a:gd name="T28" fmla="*/ 75 w 516"/>
                <a:gd name="T29" fmla="*/ 287 h 513"/>
                <a:gd name="T30" fmla="*/ 0 w 516"/>
                <a:gd name="T31" fmla="*/ 275 h 513"/>
                <a:gd name="T32" fmla="*/ 18 w 516"/>
                <a:gd name="T33" fmla="*/ 159 h 513"/>
                <a:gd name="T34" fmla="*/ 93 w 516"/>
                <a:gd name="T35" fmla="*/ 171 h 513"/>
                <a:gd name="T36" fmla="*/ 114 w 516"/>
                <a:gd name="T37" fmla="*/ 140 h 513"/>
                <a:gd name="T38" fmla="*/ 140 w 516"/>
                <a:gd name="T39" fmla="*/ 113 h 513"/>
                <a:gd name="T40" fmla="*/ 113 w 516"/>
                <a:gd name="T41" fmla="*/ 42 h 513"/>
                <a:gd name="T42" fmla="*/ 222 w 516"/>
                <a:gd name="T43" fmla="*/ 0 h 513"/>
                <a:gd name="T44" fmla="*/ 249 w 516"/>
                <a:gd name="T45" fmla="*/ 71 h 513"/>
                <a:gd name="T46" fmla="*/ 323 w 516"/>
                <a:gd name="T47" fmla="*/ 82 h 513"/>
                <a:gd name="T48" fmla="*/ 371 w 516"/>
                <a:gd name="T49" fmla="*/ 23 h 513"/>
                <a:gd name="T50" fmla="*/ 462 w 516"/>
                <a:gd name="T51" fmla="*/ 97 h 513"/>
                <a:gd name="T52" fmla="*/ 415 w 516"/>
                <a:gd name="T53" fmla="*/ 1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13">
                  <a:moveTo>
                    <a:pt x="415" y="156"/>
                  </a:moveTo>
                  <a:cubicBezTo>
                    <a:pt x="428" y="178"/>
                    <a:pt x="437" y="202"/>
                    <a:pt x="441" y="226"/>
                  </a:cubicBezTo>
                  <a:cubicBezTo>
                    <a:pt x="516" y="238"/>
                    <a:pt x="516" y="238"/>
                    <a:pt x="516" y="238"/>
                  </a:cubicBezTo>
                  <a:cubicBezTo>
                    <a:pt x="498" y="354"/>
                    <a:pt x="498" y="354"/>
                    <a:pt x="498" y="354"/>
                  </a:cubicBezTo>
                  <a:cubicBezTo>
                    <a:pt x="423" y="342"/>
                    <a:pt x="423" y="342"/>
                    <a:pt x="423" y="342"/>
                  </a:cubicBezTo>
                  <a:cubicBezTo>
                    <a:pt x="417" y="353"/>
                    <a:pt x="410" y="363"/>
                    <a:pt x="403" y="373"/>
                  </a:cubicBezTo>
                  <a:cubicBezTo>
                    <a:pt x="395" y="383"/>
                    <a:pt x="386" y="392"/>
                    <a:pt x="376" y="400"/>
                  </a:cubicBezTo>
                  <a:cubicBezTo>
                    <a:pt x="403" y="471"/>
                    <a:pt x="403" y="471"/>
                    <a:pt x="403" y="471"/>
                  </a:cubicBezTo>
                  <a:cubicBezTo>
                    <a:pt x="294" y="513"/>
                    <a:pt x="294" y="513"/>
                    <a:pt x="294" y="513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42" y="443"/>
                    <a:pt x="217" y="440"/>
                    <a:pt x="193" y="431"/>
                  </a:cubicBezTo>
                  <a:cubicBezTo>
                    <a:pt x="145" y="489"/>
                    <a:pt x="145" y="489"/>
                    <a:pt x="145" y="489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101" y="357"/>
                    <a:pt x="101" y="357"/>
                    <a:pt x="101" y="357"/>
                  </a:cubicBezTo>
                  <a:cubicBezTo>
                    <a:pt x="88" y="335"/>
                    <a:pt x="79" y="311"/>
                    <a:pt x="75" y="287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8" y="159"/>
                    <a:pt x="18" y="159"/>
                    <a:pt x="18" y="159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9" y="160"/>
                    <a:pt x="105" y="149"/>
                    <a:pt x="114" y="140"/>
                  </a:cubicBezTo>
                  <a:cubicBezTo>
                    <a:pt x="122" y="130"/>
                    <a:pt x="130" y="121"/>
                    <a:pt x="140" y="113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74" y="70"/>
                    <a:pt x="299" y="74"/>
                    <a:pt x="323" y="82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462" y="97"/>
                    <a:pt x="462" y="97"/>
                    <a:pt x="462" y="97"/>
                  </a:cubicBezTo>
                  <a:lnTo>
                    <a:pt x="415" y="15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îṩ1ïḍè">
              <a:extLst>
                <a:ext uri="{FF2B5EF4-FFF2-40B4-BE49-F238E27FC236}">
                  <a16:creationId xmlns:a16="http://schemas.microsoft.com/office/drawing/2014/main" id="{D2BF1AEB-CC07-44C6-8149-49B8F8B06E54}"/>
                </a:ext>
              </a:extLst>
            </p:cNvPr>
            <p:cNvSpPr/>
            <p:nvPr/>
          </p:nvSpPr>
          <p:spPr bwMode="auto">
            <a:xfrm>
              <a:off x="7739856" y="5588000"/>
              <a:ext cx="414338" cy="415925"/>
            </a:xfrm>
            <a:custGeom>
              <a:avLst/>
              <a:gdLst>
                <a:gd name="T0" fmla="*/ 167 w 260"/>
                <a:gd name="T1" fmla="*/ 85 h 261"/>
                <a:gd name="T2" fmla="*/ 176 w 260"/>
                <a:gd name="T3" fmla="*/ 167 h 261"/>
                <a:gd name="T4" fmla="*/ 93 w 260"/>
                <a:gd name="T5" fmla="*/ 176 h 261"/>
                <a:gd name="T6" fmla="*/ 84 w 260"/>
                <a:gd name="T7" fmla="*/ 93 h 261"/>
                <a:gd name="T8" fmla="*/ 167 w 260"/>
                <a:gd name="T9" fmla="*/ 85 h 261"/>
                <a:gd name="T10" fmla="*/ 203 w 260"/>
                <a:gd name="T11" fmla="*/ 41 h 261"/>
                <a:gd name="T12" fmla="*/ 220 w 260"/>
                <a:gd name="T13" fmla="*/ 203 h 261"/>
                <a:gd name="T14" fmla="*/ 57 w 260"/>
                <a:gd name="T15" fmla="*/ 221 h 261"/>
                <a:gd name="T16" fmla="*/ 40 w 260"/>
                <a:gd name="T17" fmla="*/ 58 h 261"/>
                <a:gd name="T18" fmla="*/ 203 w 260"/>
                <a:gd name="T19" fmla="*/ 4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261">
                  <a:moveTo>
                    <a:pt x="167" y="85"/>
                  </a:moveTo>
                  <a:cubicBezTo>
                    <a:pt x="192" y="105"/>
                    <a:pt x="196" y="142"/>
                    <a:pt x="176" y="167"/>
                  </a:cubicBezTo>
                  <a:cubicBezTo>
                    <a:pt x="155" y="193"/>
                    <a:pt x="118" y="197"/>
                    <a:pt x="93" y="176"/>
                  </a:cubicBezTo>
                  <a:cubicBezTo>
                    <a:pt x="68" y="156"/>
                    <a:pt x="64" y="119"/>
                    <a:pt x="84" y="93"/>
                  </a:cubicBezTo>
                  <a:cubicBezTo>
                    <a:pt x="105" y="68"/>
                    <a:pt x="142" y="65"/>
                    <a:pt x="167" y="85"/>
                  </a:cubicBezTo>
                  <a:close/>
                  <a:moveTo>
                    <a:pt x="203" y="41"/>
                  </a:moveTo>
                  <a:cubicBezTo>
                    <a:pt x="252" y="81"/>
                    <a:pt x="260" y="154"/>
                    <a:pt x="220" y="203"/>
                  </a:cubicBezTo>
                  <a:cubicBezTo>
                    <a:pt x="180" y="253"/>
                    <a:pt x="107" y="261"/>
                    <a:pt x="57" y="221"/>
                  </a:cubicBezTo>
                  <a:cubicBezTo>
                    <a:pt x="8" y="180"/>
                    <a:pt x="0" y="107"/>
                    <a:pt x="40" y="58"/>
                  </a:cubicBezTo>
                  <a:cubicBezTo>
                    <a:pt x="80" y="8"/>
                    <a:pt x="153" y="0"/>
                    <a:pt x="203" y="41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šḷídê">
              <a:extLst>
                <a:ext uri="{FF2B5EF4-FFF2-40B4-BE49-F238E27FC236}">
                  <a16:creationId xmlns:a16="http://schemas.microsoft.com/office/drawing/2014/main" id="{6E310508-38A9-4222-82B3-080609125E53}"/>
                </a:ext>
              </a:extLst>
            </p:cNvPr>
            <p:cNvSpPr/>
            <p:nvPr/>
          </p:nvSpPr>
          <p:spPr bwMode="auto">
            <a:xfrm>
              <a:off x="8427244" y="5651500"/>
              <a:ext cx="596900" cy="587375"/>
            </a:xfrm>
            <a:custGeom>
              <a:avLst/>
              <a:gdLst>
                <a:gd name="T0" fmla="*/ 291 w 375"/>
                <a:gd name="T1" fmla="*/ 93 h 369"/>
                <a:gd name="T2" fmla="*/ 319 w 375"/>
                <a:gd name="T3" fmla="*/ 141 h 369"/>
                <a:gd name="T4" fmla="*/ 375 w 375"/>
                <a:gd name="T5" fmla="*/ 141 h 369"/>
                <a:gd name="T6" fmla="*/ 375 w 375"/>
                <a:gd name="T7" fmla="*/ 228 h 369"/>
                <a:gd name="T8" fmla="*/ 319 w 375"/>
                <a:gd name="T9" fmla="*/ 228 h 369"/>
                <a:gd name="T10" fmla="*/ 308 w 375"/>
                <a:gd name="T11" fmla="*/ 254 h 369"/>
                <a:gd name="T12" fmla="*/ 291 w 375"/>
                <a:gd name="T13" fmla="*/ 276 h 369"/>
                <a:gd name="T14" fmla="*/ 319 w 375"/>
                <a:gd name="T15" fmla="*/ 325 h 369"/>
                <a:gd name="T16" fmla="*/ 244 w 375"/>
                <a:gd name="T17" fmla="*/ 369 h 369"/>
                <a:gd name="T18" fmla="*/ 215 w 375"/>
                <a:gd name="T19" fmla="*/ 320 h 369"/>
                <a:gd name="T20" fmla="*/ 160 w 375"/>
                <a:gd name="T21" fmla="*/ 320 h 369"/>
                <a:gd name="T22" fmla="*/ 132 w 375"/>
                <a:gd name="T23" fmla="*/ 369 h 369"/>
                <a:gd name="T24" fmla="*/ 56 w 375"/>
                <a:gd name="T25" fmla="*/ 325 h 369"/>
                <a:gd name="T26" fmla="*/ 84 w 375"/>
                <a:gd name="T27" fmla="*/ 276 h 369"/>
                <a:gd name="T28" fmla="*/ 57 w 375"/>
                <a:gd name="T29" fmla="*/ 228 h 369"/>
                <a:gd name="T30" fmla="*/ 0 w 375"/>
                <a:gd name="T31" fmla="*/ 228 h 369"/>
                <a:gd name="T32" fmla="*/ 0 w 375"/>
                <a:gd name="T33" fmla="*/ 141 h 369"/>
                <a:gd name="T34" fmla="*/ 57 w 375"/>
                <a:gd name="T35" fmla="*/ 141 h 369"/>
                <a:gd name="T36" fmla="*/ 68 w 375"/>
                <a:gd name="T37" fmla="*/ 115 h 369"/>
                <a:gd name="T38" fmla="*/ 84 w 375"/>
                <a:gd name="T39" fmla="*/ 93 h 369"/>
                <a:gd name="T40" fmla="*/ 56 w 375"/>
                <a:gd name="T41" fmla="*/ 44 h 369"/>
                <a:gd name="T42" fmla="*/ 132 w 375"/>
                <a:gd name="T43" fmla="*/ 0 h 369"/>
                <a:gd name="T44" fmla="*/ 160 w 375"/>
                <a:gd name="T45" fmla="*/ 49 h 369"/>
                <a:gd name="T46" fmla="*/ 216 w 375"/>
                <a:gd name="T47" fmla="*/ 49 h 369"/>
                <a:gd name="T48" fmla="*/ 244 w 375"/>
                <a:gd name="T49" fmla="*/ 0 h 369"/>
                <a:gd name="T50" fmla="*/ 320 w 375"/>
                <a:gd name="T51" fmla="*/ 44 h 369"/>
                <a:gd name="T52" fmla="*/ 291 w 375"/>
                <a:gd name="T53" fmla="*/ 9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5" h="369">
                  <a:moveTo>
                    <a:pt x="291" y="93"/>
                  </a:moveTo>
                  <a:cubicBezTo>
                    <a:pt x="304" y="107"/>
                    <a:pt x="313" y="123"/>
                    <a:pt x="319" y="141"/>
                  </a:cubicBezTo>
                  <a:cubicBezTo>
                    <a:pt x="375" y="141"/>
                    <a:pt x="375" y="141"/>
                    <a:pt x="375" y="141"/>
                  </a:cubicBezTo>
                  <a:cubicBezTo>
                    <a:pt x="375" y="228"/>
                    <a:pt x="375" y="228"/>
                    <a:pt x="375" y="228"/>
                  </a:cubicBezTo>
                  <a:cubicBezTo>
                    <a:pt x="319" y="228"/>
                    <a:pt x="319" y="228"/>
                    <a:pt x="319" y="228"/>
                  </a:cubicBezTo>
                  <a:cubicBezTo>
                    <a:pt x="316" y="237"/>
                    <a:pt x="312" y="245"/>
                    <a:pt x="308" y="254"/>
                  </a:cubicBezTo>
                  <a:cubicBezTo>
                    <a:pt x="303" y="262"/>
                    <a:pt x="297" y="269"/>
                    <a:pt x="291" y="276"/>
                  </a:cubicBezTo>
                  <a:cubicBezTo>
                    <a:pt x="319" y="325"/>
                    <a:pt x="319" y="325"/>
                    <a:pt x="319" y="325"/>
                  </a:cubicBezTo>
                  <a:cubicBezTo>
                    <a:pt x="244" y="369"/>
                    <a:pt x="244" y="369"/>
                    <a:pt x="244" y="369"/>
                  </a:cubicBezTo>
                  <a:cubicBezTo>
                    <a:pt x="215" y="320"/>
                    <a:pt x="215" y="320"/>
                    <a:pt x="215" y="320"/>
                  </a:cubicBezTo>
                  <a:cubicBezTo>
                    <a:pt x="197" y="324"/>
                    <a:pt x="179" y="324"/>
                    <a:pt x="160" y="320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56" y="325"/>
                    <a:pt x="56" y="325"/>
                    <a:pt x="56" y="325"/>
                  </a:cubicBezTo>
                  <a:cubicBezTo>
                    <a:pt x="84" y="276"/>
                    <a:pt x="84" y="276"/>
                    <a:pt x="84" y="276"/>
                  </a:cubicBezTo>
                  <a:cubicBezTo>
                    <a:pt x="72" y="262"/>
                    <a:pt x="62" y="246"/>
                    <a:pt x="57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60" y="132"/>
                    <a:pt x="63" y="123"/>
                    <a:pt x="68" y="115"/>
                  </a:cubicBezTo>
                  <a:cubicBezTo>
                    <a:pt x="73" y="107"/>
                    <a:pt x="78" y="100"/>
                    <a:pt x="84" y="9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78" y="45"/>
                    <a:pt x="197" y="45"/>
                    <a:pt x="216" y="49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320" y="44"/>
                    <a:pt x="320" y="44"/>
                    <a:pt x="320" y="44"/>
                  </a:cubicBezTo>
                  <a:lnTo>
                    <a:pt x="291" y="9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ï$lïḑè">
              <a:extLst>
                <a:ext uri="{FF2B5EF4-FFF2-40B4-BE49-F238E27FC236}">
                  <a16:creationId xmlns:a16="http://schemas.microsoft.com/office/drawing/2014/main" id="{15FDB2AF-08CF-429C-80DA-14E9828B80EB}"/>
                </a:ext>
              </a:extLst>
            </p:cNvPr>
            <p:cNvSpPr/>
            <p:nvPr/>
          </p:nvSpPr>
          <p:spPr bwMode="auto">
            <a:xfrm>
              <a:off x="8570119" y="5788025"/>
              <a:ext cx="312738" cy="314325"/>
            </a:xfrm>
            <a:custGeom>
              <a:avLst/>
              <a:gdLst>
                <a:gd name="T0" fmla="*/ 120 w 196"/>
                <a:gd name="T1" fmla="*/ 61 h 197"/>
                <a:gd name="T2" fmla="*/ 136 w 196"/>
                <a:gd name="T3" fmla="*/ 120 h 197"/>
                <a:gd name="T4" fmla="*/ 76 w 196"/>
                <a:gd name="T5" fmla="*/ 136 h 197"/>
                <a:gd name="T6" fmla="*/ 60 w 196"/>
                <a:gd name="T7" fmla="*/ 77 h 197"/>
                <a:gd name="T8" fmla="*/ 120 w 196"/>
                <a:gd name="T9" fmla="*/ 61 h 197"/>
                <a:gd name="T10" fmla="*/ 141 w 196"/>
                <a:gd name="T11" fmla="*/ 24 h 197"/>
                <a:gd name="T12" fmla="*/ 172 w 196"/>
                <a:gd name="T13" fmla="*/ 142 h 197"/>
                <a:gd name="T14" fmla="*/ 55 w 196"/>
                <a:gd name="T15" fmla="*/ 173 h 197"/>
                <a:gd name="T16" fmla="*/ 23 w 196"/>
                <a:gd name="T17" fmla="*/ 55 h 197"/>
                <a:gd name="T18" fmla="*/ 141 w 196"/>
                <a:gd name="T19" fmla="*/ 2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7">
                  <a:moveTo>
                    <a:pt x="120" y="61"/>
                  </a:moveTo>
                  <a:cubicBezTo>
                    <a:pt x="141" y="73"/>
                    <a:pt x="148" y="99"/>
                    <a:pt x="136" y="120"/>
                  </a:cubicBezTo>
                  <a:cubicBezTo>
                    <a:pt x="123" y="141"/>
                    <a:pt x="97" y="148"/>
                    <a:pt x="76" y="136"/>
                  </a:cubicBezTo>
                  <a:cubicBezTo>
                    <a:pt x="55" y="124"/>
                    <a:pt x="48" y="98"/>
                    <a:pt x="60" y="77"/>
                  </a:cubicBezTo>
                  <a:cubicBezTo>
                    <a:pt x="72" y="56"/>
                    <a:pt x="99" y="48"/>
                    <a:pt x="120" y="61"/>
                  </a:cubicBezTo>
                  <a:close/>
                  <a:moveTo>
                    <a:pt x="141" y="24"/>
                  </a:moveTo>
                  <a:cubicBezTo>
                    <a:pt x="182" y="48"/>
                    <a:pt x="196" y="100"/>
                    <a:pt x="172" y="142"/>
                  </a:cubicBezTo>
                  <a:cubicBezTo>
                    <a:pt x="148" y="183"/>
                    <a:pt x="96" y="197"/>
                    <a:pt x="55" y="173"/>
                  </a:cubicBezTo>
                  <a:cubicBezTo>
                    <a:pt x="13" y="149"/>
                    <a:pt x="0" y="96"/>
                    <a:pt x="23" y="55"/>
                  </a:cubicBezTo>
                  <a:cubicBezTo>
                    <a:pt x="47" y="14"/>
                    <a:pt x="100" y="0"/>
                    <a:pt x="141" y="24"/>
                  </a:cubicBezTo>
                  <a:close/>
                </a:path>
              </a:pathLst>
            </a:custGeom>
            <a:solidFill>
              <a:srgbClr val="3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ṥḻîďe">
              <a:extLst>
                <a:ext uri="{FF2B5EF4-FFF2-40B4-BE49-F238E27FC236}">
                  <a16:creationId xmlns:a16="http://schemas.microsoft.com/office/drawing/2014/main" id="{2A2E440C-C9B5-4B5D-B085-61A3D921F704}"/>
                </a:ext>
              </a:extLst>
            </p:cNvPr>
            <p:cNvSpPr/>
            <p:nvPr/>
          </p:nvSpPr>
          <p:spPr bwMode="auto">
            <a:xfrm>
              <a:off x="6477794" y="1227137"/>
              <a:ext cx="2076450" cy="3092450"/>
            </a:xfrm>
            <a:custGeom>
              <a:avLst/>
              <a:gdLst>
                <a:gd name="T0" fmla="*/ 1305 w 1305"/>
                <a:gd name="T1" fmla="*/ 1922 h 1944"/>
                <a:gd name="T2" fmla="*/ 1305 w 1305"/>
                <a:gd name="T3" fmla="*/ 1776 h 1944"/>
                <a:gd name="T4" fmla="*/ 1305 w 1305"/>
                <a:gd name="T5" fmla="*/ 1602 h 1944"/>
                <a:gd name="T6" fmla="*/ 1305 w 1305"/>
                <a:gd name="T7" fmla="*/ 1427 h 1944"/>
                <a:gd name="T8" fmla="*/ 1305 w 1305"/>
                <a:gd name="T9" fmla="*/ 1253 h 1944"/>
                <a:gd name="T10" fmla="*/ 1305 w 1305"/>
                <a:gd name="T11" fmla="*/ 1078 h 1944"/>
                <a:gd name="T12" fmla="*/ 1305 w 1305"/>
                <a:gd name="T13" fmla="*/ 904 h 1944"/>
                <a:gd name="T14" fmla="*/ 1305 w 1305"/>
                <a:gd name="T15" fmla="*/ 730 h 1944"/>
                <a:gd name="T16" fmla="*/ 1305 w 1305"/>
                <a:gd name="T17" fmla="*/ 556 h 1944"/>
                <a:gd name="T18" fmla="*/ 1305 w 1305"/>
                <a:gd name="T19" fmla="*/ 381 h 1944"/>
                <a:gd name="T20" fmla="*/ 1253 w 1305"/>
                <a:gd name="T21" fmla="*/ 208 h 1944"/>
                <a:gd name="T22" fmla="*/ 1250 w 1305"/>
                <a:gd name="T23" fmla="*/ 199 h 1944"/>
                <a:gd name="T24" fmla="*/ 1247 w 1305"/>
                <a:gd name="T25" fmla="*/ 190 h 1944"/>
                <a:gd name="T26" fmla="*/ 1244 w 1305"/>
                <a:gd name="T27" fmla="*/ 182 h 1944"/>
                <a:gd name="T28" fmla="*/ 1241 w 1305"/>
                <a:gd name="T29" fmla="*/ 175 h 1944"/>
                <a:gd name="T30" fmla="*/ 1286 w 1305"/>
                <a:gd name="T31" fmla="*/ 163 h 1944"/>
                <a:gd name="T32" fmla="*/ 1290 w 1305"/>
                <a:gd name="T33" fmla="*/ 174 h 1944"/>
                <a:gd name="T34" fmla="*/ 1294 w 1305"/>
                <a:gd name="T35" fmla="*/ 184 h 1944"/>
                <a:gd name="T36" fmla="*/ 1297 w 1305"/>
                <a:gd name="T37" fmla="*/ 195 h 1944"/>
                <a:gd name="T38" fmla="*/ 1196 w 1305"/>
                <a:gd name="T39" fmla="*/ 78 h 1944"/>
                <a:gd name="T40" fmla="*/ 1157 w 1305"/>
                <a:gd name="T41" fmla="*/ 79 h 1944"/>
                <a:gd name="T42" fmla="*/ 1149 w 1305"/>
                <a:gd name="T43" fmla="*/ 74 h 1944"/>
                <a:gd name="T44" fmla="*/ 1141 w 1305"/>
                <a:gd name="T45" fmla="*/ 70 h 1944"/>
                <a:gd name="T46" fmla="*/ 1132 w 1305"/>
                <a:gd name="T47" fmla="*/ 66 h 1944"/>
                <a:gd name="T48" fmla="*/ 1148 w 1305"/>
                <a:gd name="T49" fmla="*/ 24 h 1944"/>
                <a:gd name="T50" fmla="*/ 1158 w 1305"/>
                <a:gd name="T51" fmla="*/ 29 h 1944"/>
                <a:gd name="T52" fmla="*/ 1169 w 1305"/>
                <a:gd name="T53" fmla="*/ 35 h 1944"/>
                <a:gd name="T54" fmla="*/ 1178 w 1305"/>
                <a:gd name="T55" fmla="*/ 40 h 1944"/>
                <a:gd name="T56" fmla="*/ 1188 w 1305"/>
                <a:gd name="T57" fmla="*/ 46 h 1944"/>
                <a:gd name="T58" fmla="*/ 934 w 1305"/>
                <a:gd name="T59" fmla="*/ 22 h 1944"/>
                <a:gd name="T60" fmla="*/ 750 w 1305"/>
                <a:gd name="T61" fmla="*/ 22 h 1944"/>
                <a:gd name="T62" fmla="*/ 566 w 1305"/>
                <a:gd name="T63" fmla="*/ 22 h 1944"/>
                <a:gd name="T64" fmla="*/ 383 w 1305"/>
                <a:gd name="T65" fmla="*/ 22 h 1944"/>
                <a:gd name="T66" fmla="*/ 270 w 1305"/>
                <a:gd name="T67" fmla="*/ 44 h 1944"/>
                <a:gd name="T68" fmla="*/ 259 w 1305"/>
                <a:gd name="T69" fmla="*/ 44 h 1944"/>
                <a:gd name="T70" fmla="*/ 226 w 1305"/>
                <a:gd name="T71" fmla="*/ 25 h 1944"/>
                <a:gd name="T72" fmla="*/ 257 w 1305"/>
                <a:gd name="T73" fmla="*/ 1 h 1944"/>
                <a:gd name="T74" fmla="*/ 269 w 1305"/>
                <a:gd name="T75" fmla="*/ 0 h 1944"/>
                <a:gd name="T76" fmla="*/ 134 w 1305"/>
                <a:gd name="T77" fmla="*/ 88 h 1944"/>
                <a:gd name="T78" fmla="*/ 127 w 1305"/>
                <a:gd name="T79" fmla="*/ 94 h 1944"/>
                <a:gd name="T80" fmla="*/ 120 w 1305"/>
                <a:gd name="T81" fmla="*/ 100 h 1944"/>
                <a:gd name="T82" fmla="*/ 113 w 1305"/>
                <a:gd name="T83" fmla="*/ 106 h 1944"/>
                <a:gd name="T84" fmla="*/ 107 w 1305"/>
                <a:gd name="T85" fmla="*/ 112 h 1944"/>
                <a:gd name="T86" fmla="*/ 74 w 1305"/>
                <a:gd name="T87" fmla="*/ 81 h 1944"/>
                <a:gd name="T88" fmla="*/ 82 w 1305"/>
                <a:gd name="T89" fmla="*/ 74 h 1944"/>
                <a:gd name="T90" fmla="*/ 90 w 1305"/>
                <a:gd name="T91" fmla="*/ 66 h 1944"/>
                <a:gd name="T92" fmla="*/ 99 w 1305"/>
                <a:gd name="T93" fmla="*/ 59 h 1944"/>
                <a:gd name="T94" fmla="*/ 108 w 1305"/>
                <a:gd name="T95" fmla="*/ 53 h 1944"/>
                <a:gd name="T96" fmla="*/ 49 w 1305"/>
                <a:gd name="T97" fmla="*/ 209 h 1944"/>
                <a:gd name="T98" fmla="*/ 48 w 1305"/>
                <a:gd name="T99" fmla="*/ 218 h 1944"/>
                <a:gd name="T100" fmla="*/ 47 w 1305"/>
                <a:gd name="T101" fmla="*/ 227 h 1944"/>
                <a:gd name="T102" fmla="*/ 46 w 1305"/>
                <a:gd name="T103" fmla="*/ 237 h 1944"/>
                <a:gd name="T104" fmla="*/ 23 w 1305"/>
                <a:gd name="T105" fmla="*/ 267 h 1944"/>
                <a:gd name="T106" fmla="*/ 0 w 1305"/>
                <a:gd name="T107" fmla="*/ 235 h 1944"/>
                <a:gd name="T108" fmla="*/ 1 w 1305"/>
                <a:gd name="T109" fmla="*/ 224 h 1944"/>
                <a:gd name="T110" fmla="*/ 2 w 1305"/>
                <a:gd name="T111" fmla="*/ 212 h 1944"/>
                <a:gd name="T112" fmla="*/ 4 w 1305"/>
                <a:gd name="T113" fmla="*/ 201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5" h="1944">
                  <a:moveTo>
                    <a:pt x="1305" y="1922"/>
                  </a:moveTo>
                  <a:cubicBezTo>
                    <a:pt x="1305" y="1934"/>
                    <a:pt x="1295" y="1944"/>
                    <a:pt x="1282" y="1944"/>
                  </a:cubicBezTo>
                  <a:cubicBezTo>
                    <a:pt x="1269" y="1944"/>
                    <a:pt x="1259" y="1934"/>
                    <a:pt x="1259" y="1922"/>
                  </a:cubicBezTo>
                  <a:cubicBezTo>
                    <a:pt x="1259" y="1906"/>
                    <a:pt x="1259" y="1906"/>
                    <a:pt x="1259" y="1906"/>
                  </a:cubicBezTo>
                  <a:cubicBezTo>
                    <a:pt x="1259" y="1894"/>
                    <a:pt x="1269" y="1885"/>
                    <a:pt x="1282" y="1885"/>
                  </a:cubicBezTo>
                  <a:cubicBezTo>
                    <a:pt x="1295" y="1885"/>
                    <a:pt x="1305" y="1894"/>
                    <a:pt x="1305" y="1906"/>
                  </a:cubicBezTo>
                  <a:lnTo>
                    <a:pt x="1305" y="1922"/>
                  </a:lnTo>
                  <a:close/>
                  <a:moveTo>
                    <a:pt x="1305" y="1776"/>
                  </a:moveTo>
                  <a:cubicBezTo>
                    <a:pt x="1305" y="1788"/>
                    <a:pt x="1295" y="1798"/>
                    <a:pt x="1282" y="1798"/>
                  </a:cubicBezTo>
                  <a:cubicBezTo>
                    <a:pt x="1269" y="1798"/>
                    <a:pt x="1259" y="1788"/>
                    <a:pt x="1259" y="1776"/>
                  </a:cubicBezTo>
                  <a:cubicBezTo>
                    <a:pt x="1259" y="1732"/>
                    <a:pt x="1259" y="1732"/>
                    <a:pt x="1259" y="1732"/>
                  </a:cubicBezTo>
                  <a:cubicBezTo>
                    <a:pt x="1259" y="1720"/>
                    <a:pt x="1269" y="1710"/>
                    <a:pt x="1282" y="1710"/>
                  </a:cubicBezTo>
                  <a:cubicBezTo>
                    <a:pt x="1295" y="1710"/>
                    <a:pt x="1305" y="1720"/>
                    <a:pt x="1305" y="1732"/>
                  </a:cubicBezTo>
                  <a:lnTo>
                    <a:pt x="1305" y="1776"/>
                  </a:lnTo>
                  <a:close/>
                  <a:moveTo>
                    <a:pt x="1305" y="1602"/>
                  </a:moveTo>
                  <a:cubicBezTo>
                    <a:pt x="1305" y="1613"/>
                    <a:pt x="1295" y="1623"/>
                    <a:pt x="1282" y="1623"/>
                  </a:cubicBezTo>
                  <a:cubicBezTo>
                    <a:pt x="1269" y="1623"/>
                    <a:pt x="1259" y="1613"/>
                    <a:pt x="1259" y="1602"/>
                  </a:cubicBezTo>
                  <a:cubicBezTo>
                    <a:pt x="1259" y="1558"/>
                    <a:pt x="1259" y="1558"/>
                    <a:pt x="1259" y="1558"/>
                  </a:cubicBezTo>
                  <a:cubicBezTo>
                    <a:pt x="1259" y="1546"/>
                    <a:pt x="1269" y="1536"/>
                    <a:pt x="1282" y="1536"/>
                  </a:cubicBezTo>
                  <a:cubicBezTo>
                    <a:pt x="1295" y="1536"/>
                    <a:pt x="1305" y="1546"/>
                    <a:pt x="1305" y="1558"/>
                  </a:cubicBezTo>
                  <a:lnTo>
                    <a:pt x="1305" y="1602"/>
                  </a:lnTo>
                  <a:close/>
                  <a:moveTo>
                    <a:pt x="1305" y="1427"/>
                  </a:moveTo>
                  <a:cubicBezTo>
                    <a:pt x="1305" y="1439"/>
                    <a:pt x="1295" y="1449"/>
                    <a:pt x="1282" y="1449"/>
                  </a:cubicBezTo>
                  <a:cubicBezTo>
                    <a:pt x="1269" y="1449"/>
                    <a:pt x="1259" y="1439"/>
                    <a:pt x="1259" y="1427"/>
                  </a:cubicBezTo>
                  <a:cubicBezTo>
                    <a:pt x="1259" y="1384"/>
                    <a:pt x="1259" y="1384"/>
                    <a:pt x="1259" y="1384"/>
                  </a:cubicBezTo>
                  <a:cubicBezTo>
                    <a:pt x="1259" y="1372"/>
                    <a:pt x="1269" y="1362"/>
                    <a:pt x="1282" y="1362"/>
                  </a:cubicBezTo>
                  <a:cubicBezTo>
                    <a:pt x="1295" y="1362"/>
                    <a:pt x="1305" y="1372"/>
                    <a:pt x="1305" y="1384"/>
                  </a:cubicBezTo>
                  <a:lnTo>
                    <a:pt x="1305" y="1427"/>
                  </a:lnTo>
                  <a:close/>
                  <a:moveTo>
                    <a:pt x="1305" y="1253"/>
                  </a:moveTo>
                  <a:cubicBezTo>
                    <a:pt x="1305" y="1265"/>
                    <a:pt x="1295" y="1275"/>
                    <a:pt x="1282" y="1275"/>
                  </a:cubicBezTo>
                  <a:cubicBezTo>
                    <a:pt x="1269" y="1275"/>
                    <a:pt x="1259" y="1265"/>
                    <a:pt x="1259" y="1253"/>
                  </a:cubicBezTo>
                  <a:cubicBezTo>
                    <a:pt x="1259" y="1209"/>
                    <a:pt x="1259" y="1209"/>
                    <a:pt x="1259" y="1209"/>
                  </a:cubicBezTo>
                  <a:cubicBezTo>
                    <a:pt x="1259" y="1197"/>
                    <a:pt x="1269" y="1188"/>
                    <a:pt x="1282" y="1188"/>
                  </a:cubicBezTo>
                  <a:cubicBezTo>
                    <a:pt x="1295" y="1188"/>
                    <a:pt x="1305" y="1197"/>
                    <a:pt x="1305" y="1209"/>
                  </a:cubicBezTo>
                  <a:lnTo>
                    <a:pt x="1305" y="1253"/>
                  </a:lnTo>
                  <a:close/>
                  <a:moveTo>
                    <a:pt x="1305" y="1078"/>
                  </a:moveTo>
                  <a:cubicBezTo>
                    <a:pt x="1305" y="1091"/>
                    <a:pt x="1295" y="1100"/>
                    <a:pt x="1282" y="1100"/>
                  </a:cubicBezTo>
                  <a:cubicBezTo>
                    <a:pt x="1269" y="1100"/>
                    <a:pt x="1259" y="1091"/>
                    <a:pt x="1259" y="1078"/>
                  </a:cubicBezTo>
                  <a:cubicBezTo>
                    <a:pt x="1259" y="1035"/>
                    <a:pt x="1259" y="1035"/>
                    <a:pt x="1259" y="1035"/>
                  </a:cubicBezTo>
                  <a:cubicBezTo>
                    <a:pt x="1259" y="1023"/>
                    <a:pt x="1269" y="1013"/>
                    <a:pt x="1282" y="1013"/>
                  </a:cubicBezTo>
                  <a:cubicBezTo>
                    <a:pt x="1295" y="1013"/>
                    <a:pt x="1305" y="1023"/>
                    <a:pt x="1305" y="1035"/>
                  </a:cubicBezTo>
                  <a:lnTo>
                    <a:pt x="1305" y="1078"/>
                  </a:lnTo>
                  <a:close/>
                  <a:moveTo>
                    <a:pt x="1305" y="904"/>
                  </a:moveTo>
                  <a:cubicBezTo>
                    <a:pt x="1305" y="916"/>
                    <a:pt x="1295" y="926"/>
                    <a:pt x="1282" y="926"/>
                  </a:cubicBezTo>
                  <a:cubicBezTo>
                    <a:pt x="1269" y="926"/>
                    <a:pt x="1259" y="916"/>
                    <a:pt x="1259" y="904"/>
                  </a:cubicBezTo>
                  <a:cubicBezTo>
                    <a:pt x="1259" y="861"/>
                    <a:pt x="1259" y="861"/>
                    <a:pt x="1259" y="861"/>
                  </a:cubicBezTo>
                  <a:cubicBezTo>
                    <a:pt x="1259" y="849"/>
                    <a:pt x="1269" y="839"/>
                    <a:pt x="1282" y="839"/>
                  </a:cubicBezTo>
                  <a:cubicBezTo>
                    <a:pt x="1295" y="839"/>
                    <a:pt x="1305" y="849"/>
                    <a:pt x="1305" y="861"/>
                  </a:cubicBezTo>
                  <a:lnTo>
                    <a:pt x="1305" y="904"/>
                  </a:lnTo>
                  <a:close/>
                  <a:moveTo>
                    <a:pt x="1305" y="730"/>
                  </a:moveTo>
                  <a:cubicBezTo>
                    <a:pt x="1305" y="742"/>
                    <a:pt x="1295" y="752"/>
                    <a:pt x="1282" y="752"/>
                  </a:cubicBezTo>
                  <a:cubicBezTo>
                    <a:pt x="1269" y="752"/>
                    <a:pt x="1259" y="742"/>
                    <a:pt x="1259" y="730"/>
                  </a:cubicBezTo>
                  <a:cubicBezTo>
                    <a:pt x="1259" y="686"/>
                    <a:pt x="1259" y="686"/>
                    <a:pt x="1259" y="686"/>
                  </a:cubicBezTo>
                  <a:cubicBezTo>
                    <a:pt x="1259" y="674"/>
                    <a:pt x="1269" y="665"/>
                    <a:pt x="1282" y="665"/>
                  </a:cubicBezTo>
                  <a:cubicBezTo>
                    <a:pt x="1295" y="665"/>
                    <a:pt x="1305" y="674"/>
                    <a:pt x="1305" y="686"/>
                  </a:cubicBezTo>
                  <a:lnTo>
                    <a:pt x="1305" y="730"/>
                  </a:lnTo>
                  <a:close/>
                  <a:moveTo>
                    <a:pt x="1305" y="556"/>
                  </a:moveTo>
                  <a:cubicBezTo>
                    <a:pt x="1305" y="568"/>
                    <a:pt x="1295" y="577"/>
                    <a:pt x="1282" y="577"/>
                  </a:cubicBezTo>
                  <a:cubicBezTo>
                    <a:pt x="1269" y="577"/>
                    <a:pt x="1259" y="568"/>
                    <a:pt x="1259" y="556"/>
                  </a:cubicBezTo>
                  <a:cubicBezTo>
                    <a:pt x="1259" y="512"/>
                    <a:pt x="1259" y="512"/>
                    <a:pt x="1259" y="512"/>
                  </a:cubicBezTo>
                  <a:cubicBezTo>
                    <a:pt x="1259" y="500"/>
                    <a:pt x="1269" y="490"/>
                    <a:pt x="1282" y="490"/>
                  </a:cubicBezTo>
                  <a:cubicBezTo>
                    <a:pt x="1295" y="490"/>
                    <a:pt x="1305" y="500"/>
                    <a:pt x="1305" y="512"/>
                  </a:cubicBezTo>
                  <a:lnTo>
                    <a:pt x="1305" y="556"/>
                  </a:lnTo>
                  <a:close/>
                  <a:moveTo>
                    <a:pt x="1305" y="381"/>
                  </a:moveTo>
                  <a:cubicBezTo>
                    <a:pt x="1305" y="393"/>
                    <a:pt x="1295" y="403"/>
                    <a:pt x="1282" y="403"/>
                  </a:cubicBezTo>
                  <a:cubicBezTo>
                    <a:pt x="1269" y="403"/>
                    <a:pt x="1259" y="393"/>
                    <a:pt x="1259" y="381"/>
                  </a:cubicBezTo>
                  <a:cubicBezTo>
                    <a:pt x="1259" y="338"/>
                    <a:pt x="1259" y="338"/>
                    <a:pt x="1259" y="338"/>
                  </a:cubicBezTo>
                  <a:cubicBezTo>
                    <a:pt x="1259" y="326"/>
                    <a:pt x="1269" y="316"/>
                    <a:pt x="1282" y="316"/>
                  </a:cubicBezTo>
                  <a:cubicBezTo>
                    <a:pt x="1295" y="316"/>
                    <a:pt x="1305" y="326"/>
                    <a:pt x="1305" y="338"/>
                  </a:cubicBezTo>
                  <a:lnTo>
                    <a:pt x="1305" y="381"/>
                  </a:lnTo>
                  <a:close/>
                  <a:moveTo>
                    <a:pt x="1299" y="203"/>
                  </a:moveTo>
                  <a:cubicBezTo>
                    <a:pt x="1301" y="215"/>
                    <a:pt x="1294" y="226"/>
                    <a:pt x="1281" y="229"/>
                  </a:cubicBezTo>
                  <a:cubicBezTo>
                    <a:pt x="1269" y="231"/>
                    <a:pt x="1257" y="224"/>
                    <a:pt x="1254" y="212"/>
                  </a:cubicBezTo>
                  <a:cubicBezTo>
                    <a:pt x="1254" y="212"/>
                    <a:pt x="1254" y="212"/>
                    <a:pt x="1254" y="212"/>
                  </a:cubicBezTo>
                  <a:cubicBezTo>
                    <a:pt x="1253" y="211"/>
                    <a:pt x="1253" y="211"/>
                    <a:pt x="1253" y="211"/>
                  </a:cubicBezTo>
                  <a:cubicBezTo>
                    <a:pt x="1253" y="209"/>
                    <a:pt x="1253" y="209"/>
                    <a:pt x="1253" y="209"/>
                  </a:cubicBezTo>
                  <a:cubicBezTo>
                    <a:pt x="1253" y="208"/>
                    <a:pt x="1253" y="208"/>
                    <a:pt x="1253" y="208"/>
                  </a:cubicBezTo>
                  <a:cubicBezTo>
                    <a:pt x="1253" y="207"/>
                    <a:pt x="1253" y="207"/>
                    <a:pt x="1253" y="207"/>
                  </a:cubicBezTo>
                  <a:cubicBezTo>
                    <a:pt x="1252" y="205"/>
                    <a:pt x="1252" y="205"/>
                    <a:pt x="1252" y="205"/>
                  </a:cubicBezTo>
                  <a:cubicBezTo>
                    <a:pt x="1252" y="204"/>
                    <a:pt x="1252" y="204"/>
                    <a:pt x="1252" y="204"/>
                  </a:cubicBezTo>
                  <a:cubicBezTo>
                    <a:pt x="1252" y="203"/>
                    <a:pt x="1252" y="203"/>
                    <a:pt x="1252" y="203"/>
                  </a:cubicBezTo>
                  <a:cubicBezTo>
                    <a:pt x="1251" y="202"/>
                    <a:pt x="1251" y="202"/>
                    <a:pt x="1251" y="202"/>
                  </a:cubicBezTo>
                  <a:cubicBezTo>
                    <a:pt x="1251" y="200"/>
                    <a:pt x="1251" y="200"/>
                    <a:pt x="1251" y="200"/>
                  </a:cubicBezTo>
                  <a:cubicBezTo>
                    <a:pt x="1250" y="199"/>
                    <a:pt x="1250" y="199"/>
                    <a:pt x="1250" y="199"/>
                  </a:cubicBezTo>
                  <a:cubicBezTo>
                    <a:pt x="1250" y="198"/>
                    <a:pt x="1250" y="198"/>
                    <a:pt x="1250" y="198"/>
                  </a:cubicBezTo>
                  <a:cubicBezTo>
                    <a:pt x="1250" y="197"/>
                    <a:pt x="1250" y="197"/>
                    <a:pt x="1250" y="197"/>
                  </a:cubicBezTo>
                  <a:cubicBezTo>
                    <a:pt x="1249" y="196"/>
                    <a:pt x="1249" y="196"/>
                    <a:pt x="1249" y="196"/>
                  </a:cubicBezTo>
                  <a:cubicBezTo>
                    <a:pt x="1249" y="194"/>
                    <a:pt x="1249" y="194"/>
                    <a:pt x="1249" y="194"/>
                  </a:cubicBezTo>
                  <a:cubicBezTo>
                    <a:pt x="1248" y="193"/>
                    <a:pt x="1248" y="193"/>
                    <a:pt x="1248" y="193"/>
                  </a:cubicBezTo>
                  <a:cubicBezTo>
                    <a:pt x="1248" y="192"/>
                    <a:pt x="1248" y="192"/>
                    <a:pt x="1248" y="192"/>
                  </a:cubicBezTo>
                  <a:cubicBezTo>
                    <a:pt x="1247" y="190"/>
                    <a:pt x="1247" y="190"/>
                    <a:pt x="1247" y="190"/>
                  </a:cubicBezTo>
                  <a:cubicBezTo>
                    <a:pt x="1247" y="189"/>
                    <a:pt x="1247" y="189"/>
                    <a:pt x="1247" y="189"/>
                  </a:cubicBezTo>
                  <a:cubicBezTo>
                    <a:pt x="1247" y="188"/>
                    <a:pt x="1247" y="188"/>
                    <a:pt x="1247" y="188"/>
                  </a:cubicBezTo>
                  <a:cubicBezTo>
                    <a:pt x="1246" y="187"/>
                    <a:pt x="1246" y="187"/>
                    <a:pt x="1246" y="187"/>
                  </a:cubicBezTo>
                  <a:cubicBezTo>
                    <a:pt x="1246" y="186"/>
                    <a:pt x="1246" y="186"/>
                    <a:pt x="1246" y="186"/>
                  </a:cubicBezTo>
                  <a:cubicBezTo>
                    <a:pt x="1245" y="184"/>
                    <a:pt x="1245" y="184"/>
                    <a:pt x="1245" y="184"/>
                  </a:cubicBezTo>
                  <a:cubicBezTo>
                    <a:pt x="1245" y="183"/>
                    <a:pt x="1245" y="183"/>
                    <a:pt x="1245" y="183"/>
                  </a:cubicBezTo>
                  <a:cubicBezTo>
                    <a:pt x="1244" y="182"/>
                    <a:pt x="1244" y="182"/>
                    <a:pt x="1244" y="182"/>
                  </a:cubicBezTo>
                  <a:cubicBezTo>
                    <a:pt x="1244" y="181"/>
                    <a:pt x="1244" y="181"/>
                    <a:pt x="1244" y="181"/>
                  </a:cubicBezTo>
                  <a:cubicBezTo>
                    <a:pt x="1243" y="179"/>
                    <a:pt x="1243" y="179"/>
                    <a:pt x="1243" y="179"/>
                  </a:cubicBezTo>
                  <a:cubicBezTo>
                    <a:pt x="1243" y="178"/>
                    <a:pt x="1243" y="178"/>
                    <a:pt x="1243" y="178"/>
                  </a:cubicBezTo>
                  <a:cubicBezTo>
                    <a:pt x="1242" y="177"/>
                    <a:pt x="1242" y="177"/>
                    <a:pt x="1242" y="177"/>
                  </a:cubicBezTo>
                  <a:cubicBezTo>
                    <a:pt x="1242" y="176"/>
                    <a:pt x="1242" y="176"/>
                    <a:pt x="1242" y="176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41" y="175"/>
                    <a:pt x="1241" y="175"/>
                    <a:pt x="1241" y="175"/>
                  </a:cubicBezTo>
                  <a:cubicBezTo>
                    <a:pt x="1236" y="164"/>
                    <a:pt x="1242" y="151"/>
                    <a:pt x="1253" y="146"/>
                  </a:cubicBezTo>
                  <a:cubicBezTo>
                    <a:pt x="1265" y="141"/>
                    <a:pt x="1278" y="146"/>
                    <a:pt x="1283" y="157"/>
                  </a:cubicBezTo>
                  <a:cubicBezTo>
                    <a:pt x="1283" y="157"/>
                    <a:pt x="1283" y="157"/>
                    <a:pt x="1283" y="157"/>
                  </a:cubicBezTo>
                  <a:cubicBezTo>
                    <a:pt x="1284" y="159"/>
                    <a:pt x="1284" y="159"/>
                    <a:pt x="1284" y="159"/>
                  </a:cubicBezTo>
                  <a:cubicBezTo>
                    <a:pt x="1285" y="160"/>
                    <a:pt x="1285" y="160"/>
                    <a:pt x="1285" y="160"/>
                  </a:cubicBezTo>
                  <a:cubicBezTo>
                    <a:pt x="1285" y="162"/>
                    <a:pt x="1285" y="162"/>
                    <a:pt x="1285" y="162"/>
                  </a:cubicBezTo>
                  <a:cubicBezTo>
                    <a:pt x="1286" y="163"/>
                    <a:pt x="1286" y="163"/>
                    <a:pt x="1286" y="163"/>
                  </a:cubicBezTo>
                  <a:cubicBezTo>
                    <a:pt x="1287" y="165"/>
                    <a:pt x="1287" y="165"/>
                    <a:pt x="1287" y="165"/>
                  </a:cubicBezTo>
                  <a:cubicBezTo>
                    <a:pt x="1287" y="166"/>
                    <a:pt x="1287" y="166"/>
                    <a:pt x="1287" y="166"/>
                  </a:cubicBezTo>
                  <a:cubicBezTo>
                    <a:pt x="1288" y="168"/>
                    <a:pt x="1288" y="168"/>
                    <a:pt x="1288" y="168"/>
                  </a:cubicBezTo>
                  <a:cubicBezTo>
                    <a:pt x="1288" y="169"/>
                    <a:pt x="1288" y="169"/>
                    <a:pt x="1288" y="169"/>
                  </a:cubicBezTo>
                  <a:cubicBezTo>
                    <a:pt x="1289" y="171"/>
                    <a:pt x="1289" y="171"/>
                    <a:pt x="1289" y="171"/>
                  </a:cubicBezTo>
                  <a:cubicBezTo>
                    <a:pt x="1290" y="172"/>
                    <a:pt x="1290" y="172"/>
                    <a:pt x="1290" y="172"/>
                  </a:cubicBezTo>
                  <a:cubicBezTo>
                    <a:pt x="1290" y="174"/>
                    <a:pt x="1290" y="174"/>
                    <a:pt x="1290" y="174"/>
                  </a:cubicBezTo>
                  <a:cubicBezTo>
                    <a:pt x="1291" y="175"/>
                    <a:pt x="1291" y="175"/>
                    <a:pt x="1291" y="175"/>
                  </a:cubicBezTo>
                  <a:cubicBezTo>
                    <a:pt x="1291" y="177"/>
                    <a:pt x="1291" y="177"/>
                    <a:pt x="1291" y="177"/>
                  </a:cubicBezTo>
                  <a:cubicBezTo>
                    <a:pt x="1292" y="178"/>
                    <a:pt x="1292" y="178"/>
                    <a:pt x="1292" y="178"/>
                  </a:cubicBezTo>
                  <a:cubicBezTo>
                    <a:pt x="1292" y="180"/>
                    <a:pt x="1292" y="180"/>
                    <a:pt x="1292" y="180"/>
                  </a:cubicBezTo>
                  <a:cubicBezTo>
                    <a:pt x="1293" y="181"/>
                    <a:pt x="1293" y="181"/>
                    <a:pt x="1293" y="181"/>
                  </a:cubicBezTo>
                  <a:cubicBezTo>
                    <a:pt x="1293" y="183"/>
                    <a:pt x="1293" y="183"/>
                    <a:pt x="1293" y="183"/>
                  </a:cubicBezTo>
                  <a:cubicBezTo>
                    <a:pt x="1294" y="184"/>
                    <a:pt x="1294" y="184"/>
                    <a:pt x="1294" y="184"/>
                  </a:cubicBezTo>
                  <a:cubicBezTo>
                    <a:pt x="1294" y="186"/>
                    <a:pt x="1294" y="186"/>
                    <a:pt x="1294" y="186"/>
                  </a:cubicBezTo>
                  <a:cubicBezTo>
                    <a:pt x="1295" y="187"/>
                    <a:pt x="1295" y="187"/>
                    <a:pt x="1295" y="187"/>
                  </a:cubicBezTo>
                  <a:cubicBezTo>
                    <a:pt x="1295" y="189"/>
                    <a:pt x="1295" y="189"/>
                    <a:pt x="1295" y="189"/>
                  </a:cubicBezTo>
                  <a:cubicBezTo>
                    <a:pt x="1295" y="190"/>
                    <a:pt x="1295" y="190"/>
                    <a:pt x="1295" y="190"/>
                  </a:cubicBezTo>
                  <a:cubicBezTo>
                    <a:pt x="1296" y="192"/>
                    <a:pt x="1296" y="192"/>
                    <a:pt x="1296" y="192"/>
                  </a:cubicBezTo>
                  <a:cubicBezTo>
                    <a:pt x="1296" y="193"/>
                    <a:pt x="1296" y="193"/>
                    <a:pt x="1296" y="193"/>
                  </a:cubicBezTo>
                  <a:cubicBezTo>
                    <a:pt x="1297" y="195"/>
                    <a:pt x="1297" y="195"/>
                    <a:pt x="1297" y="195"/>
                  </a:cubicBezTo>
                  <a:cubicBezTo>
                    <a:pt x="1297" y="196"/>
                    <a:pt x="1297" y="196"/>
                    <a:pt x="1297" y="196"/>
                  </a:cubicBezTo>
                  <a:cubicBezTo>
                    <a:pt x="1298" y="198"/>
                    <a:pt x="1298" y="198"/>
                    <a:pt x="1298" y="198"/>
                  </a:cubicBezTo>
                  <a:cubicBezTo>
                    <a:pt x="1298" y="200"/>
                    <a:pt x="1298" y="200"/>
                    <a:pt x="1298" y="200"/>
                  </a:cubicBezTo>
                  <a:cubicBezTo>
                    <a:pt x="1298" y="201"/>
                    <a:pt x="1298" y="201"/>
                    <a:pt x="1298" y="201"/>
                  </a:cubicBezTo>
                  <a:cubicBezTo>
                    <a:pt x="1299" y="203"/>
                    <a:pt x="1299" y="203"/>
                    <a:pt x="1299" y="203"/>
                  </a:cubicBezTo>
                  <a:close/>
                  <a:moveTo>
                    <a:pt x="1190" y="48"/>
                  </a:moveTo>
                  <a:cubicBezTo>
                    <a:pt x="1201" y="54"/>
                    <a:pt x="1203" y="68"/>
                    <a:pt x="1196" y="78"/>
                  </a:cubicBezTo>
                  <a:cubicBezTo>
                    <a:pt x="1189" y="88"/>
                    <a:pt x="1174" y="90"/>
                    <a:pt x="1164" y="83"/>
                  </a:cubicBezTo>
                  <a:cubicBezTo>
                    <a:pt x="1163" y="83"/>
                    <a:pt x="1163" y="83"/>
                    <a:pt x="1163" y="83"/>
                  </a:cubicBezTo>
                  <a:cubicBezTo>
                    <a:pt x="1162" y="82"/>
                    <a:pt x="1162" y="82"/>
                    <a:pt x="1162" y="82"/>
                  </a:cubicBezTo>
                  <a:cubicBezTo>
                    <a:pt x="1161" y="81"/>
                    <a:pt x="1161" y="81"/>
                    <a:pt x="1161" y="81"/>
                  </a:cubicBezTo>
                  <a:cubicBezTo>
                    <a:pt x="1160" y="80"/>
                    <a:pt x="1160" y="80"/>
                    <a:pt x="1160" y="80"/>
                  </a:cubicBezTo>
                  <a:cubicBezTo>
                    <a:pt x="1158" y="80"/>
                    <a:pt x="1158" y="80"/>
                    <a:pt x="1158" y="80"/>
                  </a:cubicBezTo>
                  <a:cubicBezTo>
                    <a:pt x="1157" y="79"/>
                    <a:pt x="1157" y="79"/>
                    <a:pt x="1157" y="79"/>
                  </a:cubicBezTo>
                  <a:cubicBezTo>
                    <a:pt x="1156" y="78"/>
                    <a:pt x="1156" y="78"/>
                    <a:pt x="1156" y="78"/>
                  </a:cubicBezTo>
                  <a:cubicBezTo>
                    <a:pt x="1155" y="78"/>
                    <a:pt x="1155" y="78"/>
                    <a:pt x="1155" y="78"/>
                  </a:cubicBezTo>
                  <a:cubicBezTo>
                    <a:pt x="1154" y="77"/>
                    <a:pt x="1154" y="77"/>
                    <a:pt x="1154" y="77"/>
                  </a:cubicBezTo>
                  <a:cubicBezTo>
                    <a:pt x="1153" y="76"/>
                    <a:pt x="1153" y="76"/>
                    <a:pt x="1153" y="76"/>
                  </a:cubicBezTo>
                  <a:cubicBezTo>
                    <a:pt x="1152" y="76"/>
                    <a:pt x="1152" y="76"/>
                    <a:pt x="1152" y="76"/>
                  </a:cubicBezTo>
                  <a:cubicBezTo>
                    <a:pt x="1150" y="75"/>
                    <a:pt x="1150" y="75"/>
                    <a:pt x="1150" y="75"/>
                  </a:cubicBezTo>
                  <a:cubicBezTo>
                    <a:pt x="1149" y="74"/>
                    <a:pt x="1149" y="74"/>
                    <a:pt x="1149" y="74"/>
                  </a:cubicBezTo>
                  <a:cubicBezTo>
                    <a:pt x="1148" y="74"/>
                    <a:pt x="1148" y="74"/>
                    <a:pt x="1148" y="74"/>
                  </a:cubicBezTo>
                  <a:cubicBezTo>
                    <a:pt x="1147" y="73"/>
                    <a:pt x="1147" y="73"/>
                    <a:pt x="1147" y="73"/>
                  </a:cubicBezTo>
                  <a:cubicBezTo>
                    <a:pt x="1146" y="72"/>
                    <a:pt x="1146" y="72"/>
                    <a:pt x="1146" y="72"/>
                  </a:cubicBezTo>
                  <a:cubicBezTo>
                    <a:pt x="1145" y="72"/>
                    <a:pt x="1145" y="72"/>
                    <a:pt x="1145" y="72"/>
                  </a:cubicBezTo>
                  <a:cubicBezTo>
                    <a:pt x="1143" y="71"/>
                    <a:pt x="1143" y="71"/>
                    <a:pt x="1143" y="71"/>
                  </a:cubicBezTo>
                  <a:cubicBezTo>
                    <a:pt x="1142" y="70"/>
                    <a:pt x="1142" y="70"/>
                    <a:pt x="1142" y="70"/>
                  </a:cubicBezTo>
                  <a:cubicBezTo>
                    <a:pt x="1141" y="70"/>
                    <a:pt x="1141" y="70"/>
                    <a:pt x="1141" y="70"/>
                  </a:cubicBezTo>
                  <a:cubicBezTo>
                    <a:pt x="1140" y="69"/>
                    <a:pt x="1140" y="69"/>
                    <a:pt x="1140" y="69"/>
                  </a:cubicBezTo>
                  <a:cubicBezTo>
                    <a:pt x="1139" y="68"/>
                    <a:pt x="1139" y="68"/>
                    <a:pt x="1139" y="68"/>
                  </a:cubicBezTo>
                  <a:cubicBezTo>
                    <a:pt x="1137" y="68"/>
                    <a:pt x="1137" y="68"/>
                    <a:pt x="1137" y="68"/>
                  </a:cubicBezTo>
                  <a:cubicBezTo>
                    <a:pt x="1136" y="67"/>
                    <a:pt x="1136" y="67"/>
                    <a:pt x="1136" y="67"/>
                  </a:cubicBezTo>
                  <a:cubicBezTo>
                    <a:pt x="1135" y="67"/>
                    <a:pt x="1135" y="67"/>
                    <a:pt x="1135" y="67"/>
                  </a:cubicBezTo>
                  <a:cubicBezTo>
                    <a:pt x="1134" y="66"/>
                    <a:pt x="1134" y="66"/>
                    <a:pt x="1134" y="66"/>
                  </a:cubicBezTo>
                  <a:cubicBezTo>
                    <a:pt x="1132" y="66"/>
                    <a:pt x="1132" y="66"/>
                    <a:pt x="1132" y="66"/>
                  </a:cubicBezTo>
                  <a:cubicBezTo>
                    <a:pt x="1131" y="65"/>
                    <a:pt x="1131" y="65"/>
                    <a:pt x="1131" y="65"/>
                  </a:cubicBezTo>
                  <a:cubicBezTo>
                    <a:pt x="1130" y="64"/>
                    <a:pt x="1130" y="64"/>
                    <a:pt x="1130" y="64"/>
                  </a:cubicBezTo>
                  <a:cubicBezTo>
                    <a:pt x="1129" y="64"/>
                    <a:pt x="1129" y="64"/>
                    <a:pt x="1129" y="64"/>
                  </a:cubicBezTo>
                  <a:cubicBezTo>
                    <a:pt x="1128" y="63"/>
                    <a:pt x="1128" y="63"/>
                    <a:pt x="1128" y="63"/>
                  </a:cubicBezTo>
                  <a:cubicBezTo>
                    <a:pt x="1116" y="59"/>
                    <a:pt x="1111" y="45"/>
                    <a:pt x="1116" y="35"/>
                  </a:cubicBezTo>
                  <a:cubicBezTo>
                    <a:pt x="1122" y="24"/>
                    <a:pt x="1135" y="19"/>
                    <a:pt x="1147" y="24"/>
                  </a:cubicBezTo>
                  <a:cubicBezTo>
                    <a:pt x="1148" y="24"/>
                    <a:pt x="1148" y="24"/>
                    <a:pt x="1148" y="24"/>
                  </a:cubicBezTo>
                  <a:cubicBezTo>
                    <a:pt x="1150" y="25"/>
                    <a:pt x="1150" y="25"/>
                    <a:pt x="1150" y="25"/>
                  </a:cubicBezTo>
                  <a:cubicBezTo>
                    <a:pt x="1151" y="26"/>
                    <a:pt x="1151" y="26"/>
                    <a:pt x="1151" y="26"/>
                  </a:cubicBezTo>
                  <a:cubicBezTo>
                    <a:pt x="1153" y="27"/>
                    <a:pt x="1153" y="27"/>
                    <a:pt x="1153" y="27"/>
                  </a:cubicBezTo>
                  <a:cubicBezTo>
                    <a:pt x="1154" y="27"/>
                    <a:pt x="1154" y="27"/>
                    <a:pt x="1154" y="27"/>
                  </a:cubicBezTo>
                  <a:cubicBezTo>
                    <a:pt x="1156" y="28"/>
                    <a:pt x="1156" y="28"/>
                    <a:pt x="1156" y="28"/>
                  </a:cubicBezTo>
                  <a:cubicBezTo>
                    <a:pt x="1157" y="28"/>
                    <a:pt x="1157" y="28"/>
                    <a:pt x="1157" y="28"/>
                  </a:cubicBezTo>
                  <a:cubicBezTo>
                    <a:pt x="1158" y="29"/>
                    <a:pt x="1158" y="29"/>
                    <a:pt x="1158" y="29"/>
                  </a:cubicBezTo>
                  <a:cubicBezTo>
                    <a:pt x="1160" y="30"/>
                    <a:pt x="1160" y="30"/>
                    <a:pt x="1160" y="30"/>
                  </a:cubicBezTo>
                  <a:cubicBezTo>
                    <a:pt x="1161" y="31"/>
                    <a:pt x="1161" y="31"/>
                    <a:pt x="1161" y="31"/>
                  </a:cubicBezTo>
                  <a:cubicBezTo>
                    <a:pt x="1163" y="31"/>
                    <a:pt x="1163" y="31"/>
                    <a:pt x="1163" y="31"/>
                  </a:cubicBezTo>
                  <a:cubicBezTo>
                    <a:pt x="1164" y="32"/>
                    <a:pt x="1164" y="32"/>
                    <a:pt x="1164" y="32"/>
                  </a:cubicBezTo>
                  <a:cubicBezTo>
                    <a:pt x="1166" y="33"/>
                    <a:pt x="1166" y="33"/>
                    <a:pt x="1166" y="33"/>
                  </a:cubicBezTo>
                  <a:cubicBezTo>
                    <a:pt x="1167" y="34"/>
                    <a:pt x="1167" y="34"/>
                    <a:pt x="1167" y="34"/>
                  </a:cubicBezTo>
                  <a:cubicBezTo>
                    <a:pt x="1169" y="35"/>
                    <a:pt x="1169" y="35"/>
                    <a:pt x="1169" y="35"/>
                  </a:cubicBezTo>
                  <a:cubicBezTo>
                    <a:pt x="1170" y="35"/>
                    <a:pt x="1170" y="35"/>
                    <a:pt x="1170" y="35"/>
                  </a:cubicBezTo>
                  <a:cubicBezTo>
                    <a:pt x="1171" y="36"/>
                    <a:pt x="1171" y="36"/>
                    <a:pt x="1171" y="36"/>
                  </a:cubicBezTo>
                  <a:cubicBezTo>
                    <a:pt x="1173" y="37"/>
                    <a:pt x="1173" y="37"/>
                    <a:pt x="1173" y="37"/>
                  </a:cubicBezTo>
                  <a:cubicBezTo>
                    <a:pt x="1174" y="38"/>
                    <a:pt x="1174" y="38"/>
                    <a:pt x="1174" y="38"/>
                  </a:cubicBezTo>
                  <a:cubicBezTo>
                    <a:pt x="1176" y="39"/>
                    <a:pt x="1176" y="39"/>
                    <a:pt x="1176" y="39"/>
                  </a:cubicBezTo>
                  <a:cubicBezTo>
                    <a:pt x="1177" y="39"/>
                    <a:pt x="1177" y="39"/>
                    <a:pt x="1177" y="39"/>
                  </a:cubicBezTo>
                  <a:cubicBezTo>
                    <a:pt x="1178" y="40"/>
                    <a:pt x="1178" y="40"/>
                    <a:pt x="1178" y="40"/>
                  </a:cubicBezTo>
                  <a:cubicBezTo>
                    <a:pt x="1180" y="41"/>
                    <a:pt x="1180" y="41"/>
                    <a:pt x="1180" y="41"/>
                  </a:cubicBezTo>
                  <a:cubicBezTo>
                    <a:pt x="1181" y="42"/>
                    <a:pt x="1181" y="42"/>
                    <a:pt x="1181" y="42"/>
                  </a:cubicBezTo>
                  <a:cubicBezTo>
                    <a:pt x="1183" y="43"/>
                    <a:pt x="1183" y="43"/>
                    <a:pt x="1183" y="43"/>
                  </a:cubicBezTo>
                  <a:cubicBezTo>
                    <a:pt x="1184" y="43"/>
                    <a:pt x="1184" y="43"/>
                    <a:pt x="1184" y="43"/>
                  </a:cubicBezTo>
                  <a:cubicBezTo>
                    <a:pt x="1185" y="45"/>
                    <a:pt x="1185" y="45"/>
                    <a:pt x="1185" y="45"/>
                  </a:cubicBezTo>
                  <a:cubicBezTo>
                    <a:pt x="1187" y="45"/>
                    <a:pt x="1187" y="45"/>
                    <a:pt x="1187" y="45"/>
                  </a:cubicBezTo>
                  <a:cubicBezTo>
                    <a:pt x="1188" y="46"/>
                    <a:pt x="1188" y="46"/>
                    <a:pt x="1188" y="46"/>
                  </a:cubicBezTo>
                  <a:cubicBezTo>
                    <a:pt x="1189" y="47"/>
                    <a:pt x="1189" y="47"/>
                    <a:pt x="1189" y="47"/>
                  </a:cubicBezTo>
                  <a:lnTo>
                    <a:pt x="1190" y="48"/>
                  </a:lnTo>
                  <a:close/>
                  <a:moveTo>
                    <a:pt x="1003" y="0"/>
                  </a:moveTo>
                  <a:cubicBezTo>
                    <a:pt x="1016" y="0"/>
                    <a:pt x="1026" y="10"/>
                    <a:pt x="1026" y="22"/>
                  </a:cubicBezTo>
                  <a:cubicBezTo>
                    <a:pt x="1026" y="34"/>
                    <a:pt x="1016" y="44"/>
                    <a:pt x="1003" y="44"/>
                  </a:cubicBezTo>
                  <a:cubicBezTo>
                    <a:pt x="957" y="44"/>
                    <a:pt x="957" y="44"/>
                    <a:pt x="957" y="44"/>
                  </a:cubicBezTo>
                  <a:cubicBezTo>
                    <a:pt x="944" y="44"/>
                    <a:pt x="934" y="34"/>
                    <a:pt x="934" y="22"/>
                  </a:cubicBezTo>
                  <a:cubicBezTo>
                    <a:pt x="934" y="10"/>
                    <a:pt x="944" y="0"/>
                    <a:pt x="957" y="0"/>
                  </a:cubicBezTo>
                  <a:lnTo>
                    <a:pt x="1003" y="0"/>
                  </a:lnTo>
                  <a:close/>
                  <a:moveTo>
                    <a:pt x="819" y="0"/>
                  </a:moveTo>
                  <a:cubicBezTo>
                    <a:pt x="832" y="0"/>
                    <a:pt x="842" y="10"/>
                    <a:pt x="842" y="22"/>
                  </a:cubicBezTo>
                  <a:cubicBezTo>
                    <a:pt x="842" y="34"/>
                    <a:pt x="832" y="44"/>
                    <a:pt x="819" y="44"/>
                  </a:cubicBezTo>
                  <a:cubicBezTo>
                    <a:pt x="773" y="44"/>
                    <a:pt x="773" y="44"/>
                    <a:pt x="773" y="44"/>
                  </a:cubicBezTo>
                  <a:cubicBezTo>
                    <a:pt x="761" y="44"/>
                    <a:pt x="750" y="34"/>
                    <a:pt x="750" y="22"/>
                  </a:cubicBezTo>
                  <a:cubicBezTo>
                    <a:pt x="750" y="10"/>
                    <a:pt x="761" y="0"/>
                    <a:pt x="773" y="0"/>
                  </a:cubicBezTo>
                  <a:lnTo>
                    <a:pt x="819" y="0"/>
                  </a:lnTo>
                  <a:close/>
                  <a:moveTo>
                    <a:pt x="635" y="0"/>
                  </a:moveTo>
                  <a:cubicBezTo>
                    <a:pt x="648" y="0"/>
                    <a:pt x="658" y="10"/>
                    <a:pt x="658" y="22"/>
                  </a:cubicBezTo>
                  <a:cubicBezTo>
                    <a:pt x="658" y="34"/>
                    <a:pt x="648" y="44"/>
                    <a:pt x="635" y="44"/>
                  </a:cubicBezTo>
                  <a:cubicBezTo>
                    <a:pt x="590" y="44"/>
                    <a:pt x="590" y="44"/>
                    <a:pt x="590" y="44"/>
                  </a:cubicBezTo>
                  <a:cubicBezTo>
                    <a:pt x="577" y="44"/>
                    <a:pt x="566" y="34"/>
                    <a:pt x="566" y="22"/>
                  </a:cubicBezTo>
                  <a:cubicBezTo>
                    <a:pt x="566" y="10"/>
                    <a:pt x="577" y="0"/>
                    <a:pt x="590" y="0"/>
                  </a:cubicBezTo>
                  <a:lnTo>
                    <a:pt x="635" y="0"/>
                  </a:lnTo>
                  <a:close/>
                  <a:moveTo>
                    <a:pt x="452" y="0"/>
                  </a:moveTo>
                  <a:cubicBezTo>
                    <a:pt x="465" y="0"/>
                    <a:pt x="475" y="10"/>
                    <a:pt x="475" y="22"/>
                  </a:cubicBezTo>
                  <a:cubicBezTo>
                    <a:pt x="475" y="34"/>
                    <a:pt x="465" y="44"/>
                    <a:pt x="452" y="44"/>
                  </a:cubicBezTo>
                  <a:cubicBezTo>
                    <a:pt x="406" y="44"/>
                    <a:pt x="406" y="44"/>
                    <a:pt x="406" y="44"/>
                  </a:cubicBezTo>
                  <a:cubicBezTo>
                    <a:pt x="393" y="44"/>
                    <a:pt x="383" y="34"/>
                    <a:pt x="383" y="22"/>
                  </a:cubicBezTo>
                  <a:cubicBezTo>
                    <a:pt x="383" y="10"/>
                    <a:pt x="393" y="0"/>
                    <a:pt x="406" y="0"/>
                  </a:cubicBezTo>
                  <a:lnTo>
                    <a:pt x="452" y="0"/>
                  </a:lnTo>
                  <a:close/>
                  <a:moveTo>
                    <a:pt x="295" y="0"/>
                  </a:moveTo>
                  <a:cubicBezTo>
                    <a:pt x="308" y="0"/>
                    <a:pt x="318" y="10"/>
                    <a:pt x="318" y="22"/>
                  </a:cubicBezTo>
                  <a:cubicBezTo>
                    <a:pt x="318" y="34"/>
                    <a:pt x="308" y="44"/>
                    <a:pt x="295" y="44"/>
                  </a:cubicBezTo>
                  <a:cubicBezTo>
                    <a:pt x="271" y="44"/>
                    <a:pt x="271" y="44"/>
                    <a:pt x="271" y="44"/>
                  </a:cubicBezTo>
                  <a:cubicBezTo>
                    <a:pt x="270" y="44"/>
                    <a:pt x="270" y="44"/>
                    <a:pt x="270" y="44"/>
                  </a:cubicBezTo>
                  <a:cubicBezTo>
                    <a:pt x="268" y="44"/>
                    <a:pt x="268" y="44"/>
                    <a:pt x="268" y="44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5" y="44"/>
                    <a:pt x="265" y="44"/>
                    <a:pt x="265" y="44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59" y="44"/>
                    <a:pt x="259" y="44"/>
                    <a:pt x="259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7" y="44"/>
                    <a:pt x="257" y="44"/>
                    <a:pt x="257" y="4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4" y="45"/>
                    <a:pt x="254" y="45"/>
                    <a:pt x="254" y="45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39" y="46"/>
                    <a:pt x="228" y="37"/>
                    <a:pt x="226" y="25"/>
                  </a:cubicBezTo>
                  <a:cubicBezTo>
                    <a:pt x="225" y="13"/>
                    <a:pt x="234" y="2"/>
                    <a:pt x="247" y="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50" y="1"/>
                    <a:pt x="250" y="1"/>
                    <a:pt x="250" y="1"/>
                  </a:cubicBezTo>
                  <a:cubicBezTo>
                    <a:pt x="252" y="1"/>
                    <a:pt x="252" y="1"/>
                    <a:pt x="252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7" y="1"/>
                    <a:pt x="257" y="1"/>
                    <a:pt x="257" y="1"/>
                  </a:cubicBezTo>
                  <a:cubicBezTo>
                    <a:pt x="259" y="1"/>
                    <a:pt x="259" y="1"/>
                    <a:pt x="259" y="1"/>
                  </a:cubicBezTo>
                  <a:cubicBezTo>
                    <a:pt x="261" y="1"/>
                    <a:pt x="261" y="1"/>
                    <a:pt x="261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71" y="0"/>
                    <a:pt x="271" y="0"/>
                    <a:pt x="271" y="0"/>
                  </a:cubicBezTo>
                  <a:lnTo>
                    <a:pt x="295" y="0"/>
                  </a:lnTo>
                  <a:close/>
                  <a:moveTo>
                    <a:pt x="108" y="52"/>
                  </a:moveTo>
                  <a:cubicBezTo>
                    <a:pt x="119" y="45"/>
                    <a:pt x="133" y="47"/>
                    <a:pt x="141" y="56"/>
                  </a:cubicBezTo>
                  <a:cubicBezTo>
                    <a:pt x="148" y="66"/>
                    <a:pt x="146" y="80"/>
                    <a:pt x="136" y="87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3" y="89"/>
                    <a:pt x="133" y="89"/>
                    <a:pt x="133" y="89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26" y="94"/>
                    <a:pt x="126" y="94"/>
                    <a:pt x="126" y="94"/>
                  </a:cubicBezTo>
                  <a:cubicBezTo>
                    <a:pt x="125" y="95"/>
                    <a:pt x="125" y="95"/>
                    <a:pt x="125" y="9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5" y="104"/>
                    <a:pt x="115" y="104"/>
                    <a:pt x="115" y="104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7" y="122"/>
                    <a:pt x="82" y="123"/>
                    <a:pt x="73" y="115"/>
                  </a:cubicBezTo>
                  <a:cubicBezTo>
                    <a:pt x="63" y="107"/>
                    <a:pt x="63" y="93"/>
                    <a:pt x="71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8" y="53"/>
                    <a:pt x="108" y="53"/>
                    <a:pt x="108" y="53"/>
                  </a:cubicBezTo>
                  <a:lnTo>
                    <a:pt x="108" y="52"/>
                  </a:lnTo>
                  <a:close/>
                  <a:moveTo>
                    <a:pt x="5" y="198"/>
                  </a:moveTo>
                  <a:cubicBezTo>
                    <a:pt x="7" y="186"/>
                    <a:pt x="19" y="178"/>
                    <a:pt x="32" y="180"/>
                  </a:cubicBezTo>
                  <a:cubicBezTo>
                    <a:pt x="44" y="182"/>
                    <a:pt x="52" y="194"/>
                    <a:pt x="50" y="205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49" y="207"/>
                    <a:pt x="49" y="207"/>
                    <a:pt x="49" y="207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1"/>
                    <a:pt x="49" y="211"/>
                    <a:pt x="49" y="211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5"/>
                    <a:pt x="48" y="215"/>
                    <a:pt x="48" y="215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48" y="219"/>
                    <a:pt x="48" y="219"/>
                    <a:pt x="48" y="219"/>
                  </a:cubicBezTo>
                  <a:cubicBezTo>
                    <a:pt x="48" y="220"/>
                    <a:pt x="48" y="220"/>
                    <a:pt x="48" y="220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47" y="223"/>
                    <a:pt x="47" y="223"/>
                    <a:pt x="47" y="223"/>
                  </a:cubicBezTo>
                  <a:cubicBezTo>
                    <a:pt x="47" y="224"/>
                    <a:pt x="47" y="224"/>
                    <a:pt x="47" y="224"/>
                  </a:cubicBezTo>
                  <a:cubicBezTo>
                    <a:pt x="47" y="226"/>
                    <a:pt x="47" y="226"/>
                    <a:pt x="47" y="226"/>
                  </a:cubicBezTo>
                  <a:cubicBezTo>
                    <a:pt x="47" y="227"/>
                    <a:pt x="47" y="227"/>
                    <a:pt x="47" y="227"/>
                  </a:cubicBezTo>
                  <a:cubicBezTo>
                    <a:pt x="47" y="229"/>
                    <a:pt x="47" y="229"/>
                    <a:pt x="47" y="229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47" y="231"/>
                    <a:pt x="47" y="231"/>
                    <a:pt x="47" y="231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46" y="234"/>
                    <a:pt x="46" y="234"/>
                    <a:pt x="46" y="234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37"/>
                    <a:pt x="46" y="237"/>
                    <a:pt x="46" y="237"/>
                  </a:cubicBezTo>
                  <a:cubicBezTo>
                    <a:pt x="46" y="238"/>
                    <a:pt x="46" y="238"/>
                    <a:pt x="46" y="238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6" y="241"/>
                    <a:pt x="46" y="241"/>
                    <a:pt x="46" y="241"/>
                  </a:cubicBezTo>
                  <a:cubicBezTo>
                    <a:pt x="46" y="242"/>
                    <a:pt x="46" y="242"/>
                    <a:pt x="46" y="242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46" y="257"/>
                    <a:pt x="36" y="267"/>
                    <a:pt x="23" y="267"/>
                  </a:cubicBezTo>
                  <a:cubicBezTo>
                    <a:pt x="10" y="267"/>
                    <a:pt x="0" y="257"/>
                    <a:pt x="0" y="245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1" y="230"/>
                    <a:pt x="1" y="230"/>
                    <a:pt x="1" y="230"/>
                  </a:cubicBezTo>
                  <a:cubicBezTo>
                    <a:pt x="1" y="229"/>
                    <a:pt x="1" y="229"/>
                    <a:pt x="1" y="229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1" y="225"/>
                    <a:pt x="1" y="225"/>
                    <a:pt x="1" y="225"/>
                  </a:cubicBezTo>
                  <a:cubicBezTo>
                    <a:pt x="1" y="224"/>
                    <a:pt x="1" y="224"/>
                    <a:pt x="1" y="224"/>
                  </a:cubicBezTo>
                  <a:cubicBezTo>
                    <a:pt x="1" y="222"/>
                    <a:pt x="1" y="222"/>
                    <a:pt x="1" y="22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2" y="217"/>
                    <a:pt x="2" y="217"/>
                    <a:pt x="2" y="217"/>
                  </a:cubicBezTo>
                  <a:cubicBezTo>
                    <a:pt x="2" y="215"/>
                    <a:pt x="2" y="215"/>
                    <a:pt x="2" y="215"/>
                  </a:cubicBezTo>
                  <a:cubicBezTo>
                    <a:pt x="2" y="214"/>
                    <a:pt x="2" y="214"/>
                    <a:pt x="2" y="214"/>
                  </a:cubicBezTo>
                  <a:cubicBezTo>
                    <a:pt x="2" y="212"/>
                    <a:pt x="2" y="212"/>
                    <a:pt x="2" y="212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09"/>
                    <a:pt x="3" y="209"/>
                    <a:pt x="3" y="209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4" y="204"/>
                    <a:pt x="4" y="204"/>
                    <a:pt x="4" y="204"/>
                  </a:cubicBezTo>
                  <a:cubicBezTo>
                    <a:pt x="4" y="203"/>
                    <a:pt x="4" y="203"/>
                    <a:pt x="4" y="203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4" y="200"/>
                    <a:pt x="4" y="200"/>
                    <a:pt x="4" y="200"/>
                  </a:cubicBezTo>
                  <a:cubicBezTo>
                    <a:pt x="5" y="198"/>
                    <a:pt x="5" y="198"/>
                    <a:pt x="5" y="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sklearn线性回归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B41CFBC4-7F0C-4FA4-90B9-D0C348777CEE}"/>
              </a:ext>
            </a:extLst>
          </p:cNvPr>
          <p:cNvGrpSpPr/>
          <p:nvPr/>
        </p:nvGrpSpPr>
        <p:grpSpPr>
          <a:xfrm>
            <a:off x="7501883" y="1124744"/>
            <a:ext cx="4686336" cy="4683602"/>
            <a:chOff x="7501883" y="1124744"/>
            <a:chExt cx="4686336" cy="4683602"/>
          </a:xfrm>
        </p:grpSpPr>
        <p:pic>
          <p:nvPicPr>
            <p:cNvPr id="194" name="Picture 2">
              <a:extLst>
                <a:ext uri="{FF2B5EF4-FFF2-40B4-BE49-F238E27FC236}">
                  <a16:creationId xmlns:a16="http://schemas.microsoft.com/office/drawing/2014/main" id="{71A6FB44-6ED1-4EE8-AB94-0F014B1F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1883" y="1124744"/>
              <a:ext cx="4686336" cy="4683602"/>
            </a:xfrm>
            <a:prstGeom prst="rect">
              <a:avLst/>
            </a:prstGeom>
          </p:spPr>
        </p:pic>
        <p:sp>
          <p:nvSpPr>
            <p:cNvPr id="195" name="iconfont-1191-801536">
              <a:extLst>
                <a:ext uri="{FF2B5EF4-FFF2-40B4-BE49-F238E27FC236}">
                  <a16:creationId xmlns:a16="http://schemas.microsoft.com/office/drawing/2014/main" id="{F3F56B7B-7EB7-49EC-A926-5ED0F69E7D82}"/>
                </a:ext>
              </a:extLst>
            </p:cNvPr>
            <p:cNvSpPr/>
            <p:nvPr/>
          </p:nvSpPr>
          <p:spPr>
            <a:xfrm>
              <a:off x="9705827" y="3309857"/>
              <a:ext cx="321569" cy="321653"/>
            </a:xfrm>
            <a:custGeom>
              <a:avLst/>
              <a:gdLst>
                <a:gd name="T0" fmla="*/ 7651 w 7964"/>
                <a:gd name="T1" fmla="*/ 2432 h 7964"/>
                <a:gd name="T2" fmla="*/ 6798 w 7964"/>
                <a:gd name="T3" fmla="*/ 1166 h 7964"/>
                <a:gd name="T4" fmla="*/ 5532 w 7964"/>
                <a:gd name="T5" fmla="*/ 313 h 7964"/>
                <a:gd name="T6" fmla="*/ 3982 w 7964"/>
                <a:gd name="T7" fmla="*/ 0 h 7964"/>
                <a:gd name="T8" fmla="*/ 2432 w 7964"/>
                <a:gd name="T9" fmla="*/ 313 h 7964"/>
                <a:gd name="T10" fmla="*/ 1166 w 7964"/>
                <a:gd name="T11" fmla="*/ 1166 h 7964"/>
                <a:gd name="T12" fmla="*/ 313 w 7964"/>
                <a:gd name="T13" fmla="*/ 2432 h 7964"/>
                <a:gd name="T14" fmla="*/ 0 w 7964"/>
                <a:gd name="T15" fmla="*/ 3982 h 7964"/>
                <a:gd name="T16" fmla="*/ 313 w 7964"/>
                <a:gd name="T17" fmla="*/ 5532 h 7964"/>
                <a:gd name="T18" fmla="*/ 1166 w 7964"/>
                <a:gd name="T19" fmla="*/ 6798 h 7964"/>
                <a:gd name="T20" fmla="*/ 2432 w 7964"/>
                <a:gd name="T21" fmla="*/ 7651 h 7964"/>
                <a:gd name="T22" fmla="*/ 3982 w 7964"/>
                <a:gd name="T23" fmla="*/ 7964 h 7964"/>
                <a:gd name="T24" fmla="*/ 5532 w 7964"/>
                <a:gd name="T25" fmla="*/ 7651 h 7964"/>
                <a:gd name="T26" fmla="*/ 6798 w 7964"/>
                <a:gd name="T27" fmla="*/ 6798 h 7964"/>
                <a:gd name="T28" fmla="*/ 7651 w 7964"/>
                <a:gd name="T29" fmla="*/ 5532 h 7964"/>
                <a:gd name="T30" fmla="*/ 7964 w 7964"/>
                <a:gd name="T31" fmla="*/ 3982 h 7964"/>
                <a:gd name="T32" fmla="*/ 7651 w 7964"/>
                <a:gd name="T33" fmla="*/ 2432 h 7964"/>
                <a:gd name="T34" fmla="*/ 2667 w 7964"/>
                <a:gd name="T35" fmla="*/ 2870 h 7964"/>
                <a:gd name="T36" fmla="*/ 2882 w 7964"/>
                <a:gd name="T37" fmla="*/ 2741 h 7964"/>
                <a:gd name="T38" fmla="*/ 5082 w 7964"/>
                <a:gd name="T39" fmla="*/ 2741 h 7964"/>
                <a:gd name="T40" fmla="*/ 5296 w 7964"/>
                <a:gd name="T41" fmla="*/ 2870 h 7964"/>
                <a:gd name="T42" fmla="*/ 5326 w 7964"/>
                <a:gd name="T43" fmla="*/ 2989 h 7964"/>
                <a:gd name="T44" fmla="*/ 5288 w 7964"/>
                <a:gd name="T45" fmla="*/ 3123 h 7964"/>
                <a:gd name="T46" fmla="*/ 4188 w 7964"/>
                <a:gd name="T47" fmla="*/ 4861 h 7964"/>
                <a:gd name="T48" fmla="*/ 3982 w 7964"/>
                <a:gd name="T49" fmla="*/ 4975 h 7964"/>
                <a:gd name="T50" fmla="*/ 3776 w 7964"/>
                <a:gd name="T51" fmla="*/ 4861 h 7964"/>
                <a:gd name="T52" fmla="*/ 2676 w 7964"/>
                <a:gd name="T53" fmla="*/ 3123 h 7964"/>
                <a:gd name="T54" fmla="*/ 2637 w 7964"/>
                <a:gd name="T55" fmla="*/ 2989 h 7964"/>
                <a:gd name="T56" fmla="*/ 2667 w 7964"/>
                <a:gd name="T57" fmla="*/ 2870 h 7964"/>
                <a:gd name="T58" fmla="*/ 5204 w 7964"/>
                <a:gd name="T59" fmla="*/ 5223 h 7964"/>
                <a:gd name="T60" fmla="*/ 2760 w 7964"/>
                <a:gd name="T61" fmla="*/ 5223 h 7964"/>
                <a:gd name="T62" fmla="*/ 2637 w 7964"/>
                <a:gd name="T63" fmla="*/ 5100 h 7964"/>
                <a:gd name="T64" fmla="*/ 2760 w 7964"/>
                <a:gd name="T65" fmla="*/ 4977 h 7964"/>
                <a:gd name="T66" fmla="*/ 5204 w 7964"/>
                <a:gd name="T67" fmla="*/ 4977 h 7964"/>
                <a:gd name="T68" fmla="*/ 5326 w 7964"/>
                <a:gd name="T69" fmla="*/ 5100 h 7964"/>
                <a:gd name="T70" fmla="*/ 5204 w 7964"/>
                <a:gd name="T71" fmla="*/ 5223 h 7964"/>
                <a:gd name="T72" fmla="*/ 5082 w 7964"/>
                <a:gd name="T73" fmla="*/ 2989 h 7964"/>
                <a:gd name="T74" fmla="*/ 2882 w 7964"/>
                <a:gd name="T75" fmla="*/ 2989 h 7964"/>
                <a:gd name="T76" fmla="*/ 3982 w 7964"/>
                <a:gd name="T77" fmla="*/ 4727 h 7964"/>
                <a:gd name="T78" fmla="*/ 5082 w 7964"/>
                <a:gd name="T79" fmla="*/ 2989 h 7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64" h="7964">
                  <a:moveTo>
                    <a:pt x="7651" y="2432"/>
                  </a:moveTo>
                  <a:cubicBezTo>
                    <a:pt x="7451" y="1958"/>
                    <a:pt x="7164" y="1532"/>
                    <a:pt x="6798" y="1166"/>
                  </a:cubicBezTo>
                  <a:cubicBezTo>
                    <a:pt x="6432" y="800"/>
                    <a:pt x="6006" y="513"/>
                    <a:pt x="5532" y="313"/>
                  </a:cubicBezTo>
                  <a:cubicBezTo>
                    <a:pt x="5041" y="105"/>
                    <a:pt x="4520" y="0"/>
                    <a:pt x="3982" y="0"/>
                  </a:cubicBezTo>
                  <a:cubicBezTo>
                    <a:pt x="3444" y="0"/>
                    <a:pt x="2923" y="105"/>
                    <a:pt x="2432" y="313"/>
                  </a:cubicBezTo>
                  <a:cubicBezTo>
                    <a:pt x="1958" y="513"/>
                    <a:pt x="1532" y="800"/>
                    <a:pt x="1166" y="1166"/>
                  </a:cubicBezTo>
                  <a:cubicBezTo>
                    <a:pt x="800" y="1532"/>
                    <a:pt x="513" y="1958"/>
                    <a:pt x="313" y="2432"/>
                  </a:cubicBezTo>
                  <a:cubicBezTo>
                    <a:pt x="105" y="2923"/>
                    <a:pt x="0" y="3444"/>
                    <a:pt x="0" y="3982"/>
                  </a:cubicBezTo>
                  <a:cubicBezTo>
                    <a:pt x="0" y="4520"/>
                    <a:pt x="105" y="5041"/>
                    <a:pt x="313" y="5532"/>
                  </a:cubicBezTo>
                  <a:cubicBezTo>
                    <a:pt x="513" y="6006"/>
                    <a:pt x="800" y="6432"/>
                    <a:pt x="1166" y="6798"/>
                  </a:cubicBezTo>
                  <a:cubicBezTo>
                    <a:pt x="1532" y="7164"/>
                    <a:pt x="1958" y="7451"/>
                    <a:pt x="2432" y="7651"/>
                  </a:cubicBezTo>
                  <a:cubicBezTo>
                    <a:pt x="2923" y="7859"/>
                    <a:pt x="3444" y="7964"/>
                    <a:pt x="3982" y="7964"/>
                  </a:cubicBezTo>
                  <a:cubicBezTo>
                    <a:pt x="4520" y="7964"/>
                    <a:pt x="5041" y="7859"/>
                    <a:pt x="5532" y="7651"/>
                  </a:cubicBezTo>
                  <a:cubicBezTo>
                    <a:pt x="6006" y="7451"/>
                    <a:pt x="6432" y="7164"/>
                    <a:pt x="6798" y="6798"/>
                  </a:cubicBezTo>
                  <a:cubicBezTo>
                    <a:pt x="7164" y="6432"/>
                    <a:pt x="7451" y="6006"/>
                    <a:pt x="7651" y="5532"/>
                  </a:cubicBezTo>
                  <a:cubicBezTo>
                    <a:pt x="7859" y="5041"/>
                    <a:pt x="7964" y="4520"/>
                    <a:pt x="7964" y="3982"/>
                  </a:cubicBezTo>
                  <a:cubicBezTo>
                    <a:pt x="7964" y="3444"/>
                    <a:pt x="7859" y="2923"/>
                    <a:pt x="7651" y="2432"/>
                  </a:cubicBezTo>
                  <a:close/>
                  <a:moveTo>
                    <a:pt x="2667" y="2870"/>
                  </a:moveTo>
                  <a:cubicBezTo>
                    <a:pt x="2710" y="2791"/>
                    <a:pt x="2792" y="2741"/>
                    <a:pt x="2882" y="2741"/>
                  </a:cubicBezTo>
                  <a:lnTo>
                    <a:pt x="5082" y="2741"/>
                  </a:lnTo>
                  <a:cubicBezTo>
                    <a:pt x="5171" y="2741"/>
                    <a:pt x="5254" y="2791"/>
                    <a:pt x="5296" y="2870"/>
                  </a:cubicBezTo>
                  <a:cubicBezTo>
                    <a:pt x="5317" y="2907"/>
                    <a:pt x="5326" y="2948"/>
                    <a:pt x="5326" y="2989"/>
                  </a:cubicBezTo>
                  <a:cubicBezTo>
                    <a:pt x="5326" y="3036"/>
                    <a:pt x="5313" y="3083"/>
                    <a:pt x="5288" y="3123"/>
                  </a:cubicBezTo>
                  <a:lnTo>
                    <a:pt x="4188" y="4861"/>
                  </a:lnTo>
                  <a:cubicBezTo>
                    <a:pt x="4143" y="4932"/>
                    <a:pt x="4065" y="4975"/>
                    <a:pt x="3982" y="4975"/>
                  </a:cubicBezTo>
                  <a:cubicBezTo>
                    <a:pt x="3899" y="4975"/>
                    <a:pt x="3821" y="4932"/>
                    <a:pt x="3776" y="4861"/>
                  </a:cubicBezTo>
                  <a:lnTo>
                    <a:pt x="2676" y="3123"/>
                  </a:lnTo>
                  <a:cubicBezTo>
                    <a:pt x="2650" y="3083"/>
                    <a:pt x="2637" y="3036"/>
                    <a:pt x="2637" y="2989"/>
                  </a:cubicBezTo>
                  <a:cubicBezTo>
                    <a:pt x="2637" y="2948"/>
                    <a:pt x="2647" y="2907"/>
                    <a:pt x="2667" y="2870"/>
                  </a:cubicBezTo>
                  <a:close/>
                  <a:moveTo>
                    <a:pt x="5204" y="5223"/>
                  </a:moveTo>
                  <a:lnTo>
                    <a:pt x="2760" y="5223"/>
                  </a:lnTo>
                  <a:cubicBezTo>
                    <a:pt x="2692" y="5223"/>
                    <a:pt x="2637" y="5168"/>
                    <a:pt x="2637" y="5100"/>
                  </a:cubicBezTo>
                  <a:cubicBezTo>
                    <a:pt x="2638" y="5032"/>
                    <a:pt x="2692" y="4977"/>
                    <a:pt x="2760" y="4977"/>
                  </a:cubicBezTo>
                  <a:lnTo>
                    <a:pt x="5204" y="4977"/>
                  </a:lnTo>
                  <a:cubicBezTo>
                    <a:pt x="5271" y="4977"/>
                    <a:pt x="5326" y="5032"/>
                    <a:pt x="5326" y="5100"/>
                  </a:cubicBezTo>
                  <a:cubicBezTo>
                    <a:pt x="5326" y="5168"/>
                    <a:pt x="5271" y="5223"/>
                    <a:pt x="5204" y="5223"/>
                  </a:cubicBezTo>
                  <a:close/>
                  <a:moveTo>
                    <a:pt x="5082" y="2989"/>
                  </a:moveTo>
                  <a:lnTo>
                    <a:pt x="2882" y="2989"/>
                  </a:lnTo>
                  <a:lnTo>
                    <a:pt x="3982" y="4727"/>
                  </a:lnTo>
                  <a:lnTo>
                    <a:pt x="5082" y="2989"/>
                  </a:ln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sklearn线性回归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9474" y="1767523"/>
            <a:ext cx="9593053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在sklearn 中，可以通过linear_model.LinearRegression进行线性回归分析。其过程如下：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导入模块；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生成x、y；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调用LinearRegression().fit(X, y)得到模型（假设为reg）；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解析reg得到参数；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根据模型预测。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sklearn线性回归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89000" y="1268760"/>
            <a:ext cx="9593053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from sklearn.linear_model import LinearRegression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numpy as np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 = np.array([[1, 1], [1, 2], [2, 2], [2, 3]])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 y = 1 * x_0 + 2 * x_1 + 3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 = np.dot(X, np.array([1, 2])) + 3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reg = LinearRegression().fit(X, y)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print(reg.score(X, y))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print(reg.coef_)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print(reg.intercept_)</a:t>
            </a:r>
          </a:p>
          <a:p>
            <a:pPr marL="847090" lvl="0" indent="-34290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reg.predict(np.array([[3, 5]]))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6A4FA2B-63FF-4618-BFBB-7FFC6A5D5D66}"/>
              </a:ext>
            </a:extLst>
          </p:cNvPr>
          <p:cNvGrpSpPr/>
          <p:nvPr/>
        </p:nvGrpSpPr>
        <p:grpSpPr>
          <a:xfrm>
            <a:off x="7464152" y="2780928"/>
            <a:ext cx="3364758" cy="2540608"/>
            <a:chOff x="6672064" y="1964729"/>
            <a:chExt cx="4445725" cy="3356807"/>
          </a:xfrm>
        </p:grpSpPr>
        <p:grpSp>
          <p:nvGrpSpPr>
            <p:cNvPr id="8" name="组合 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18EEFC3E-EB51-4293-B6CC-6B3F62663D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2064" y="1964729"/>
              <a:ext cx="4445725" cy="3356807"/>
              <a:chOff x="2638426" y="822326"/>
              <a:chExt cx="6818313" cy="5148263"/>
            </a:xfrm>
          </p:grpSpPr>
          <p:sp>
            <p:nvSpPr>
              <p:cNvPr id="10" name="ïṣ1iďê">
                <a:extLst>
                  <a:ext uri="{FF2B5EF4-FFF2-40B4-BE49-F238E27FC236}">
                    <a16:creationId xmlns:a16="http://schemas.microsoft.com/office/drawing/2014/main" id="{20377FC3-E952-4668-B002-4ECF57F78DBD}"/>
                  </a:ext>
                </a:extLst>
              </p:cNvPr>
              <p:cNvSpPr/>
              <p:nvPr/>
            </p:nvSpPr>
            <p:spPr bwMode="auto">
              <a:xfrm>
                <a:off x="2638426" y="822326"/>
                <a:ext cx="6818313" cy="5148263"/>
              </a:xfrm>
              <a:custGeom>
                <a:avLst/>
                <a:gdLst>
                  <a:gd name="T0" fmla="*/ 1222 w 2763"/>
                  <a:gd name="T1" fmla="*/ 2083 h 2089"/>
                  <a:gd name="T2" fmla="*/ 737 w 2763"/>
                  <a:gd name="T3" fmla="*/ 2051 h 2089"/>
                  <a:gd name="T4" fmla="*/ 631 w 2763"/>
                  <a:gd name="T5" fmla="*/ 2017 h 2089"/>
                  <a:gd name="T6" fmla="*/ 429 w 2763"/>
                  <a:gd name="T7" fmla="*/ 1914 h 2089"/>
                  <a:gd name="T8" fmla="*/ 84 w 2763"/>
                  <a:gd name="T9" fmla="*/ 1461 h 2089"/>
                  <a:gd name="T10" fmla="*/ 162 w 2763"/>
                  <a:gd name="T11" fmla="*/ 655 h 2089"/>
                  <a:gd name="T12" fmla="*/ 630 w 2763"/>
                  <a:gd name="T13" fmla="*/ 133 h 2089"/>
                  <a:gd name="T14" fmla="*/ 1404 w 2763"/>
                  <a:gd name="T15" fmla="*/ 80 h 2089"/>
                  <a:gd name="T16" fmla="*/ 1651 w 2763"/>
                  <a:gd name="T17" fmla="*/ 155 h 2089"/>
                  <a:gd name="T18" fmla="*/ 2166 w 2763"/>
                  <a:gd name="T19" fmla="*/ 171 h 2089"/>
                  <a:gd name="T20" fmla="*/ 2345 w 2763"/>
                  <a:gd name="T21" fmla="*/ 176 h 2089"/>
                  <a:gd name="T22" fmla="*/ 2627 w 2763"/>
                  <a:gd name="T23" fmla="*/ 447 h 2089"/>
                  <a:gd name="T24" fmla="*/ 2763 w 2763"/>
                  <a:gd name="T25" fmla="*/ 876 h 2089"/>
                  <a:gd name="T26" fmla="*/ 1222 w 2763"/>
                  <a:gd name="T27" fmla="*/ 2083 h 2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63" h="2089">
                    <a:moveTo>
                      <a:pt x="1222" y="2083"/>
                    </a:moveTo>
                    <a:cubicBezTo>
                      <a:pt x="1059" y="2087"/>
                      <a:pt x="895" y="2089"/>
                      <a:pt x="737" y="2051"/>
                    </a:cubicBezTo>
                    <a:cubicBezTo>
                      <a:pt x="701" y="2042"/>
                      <a:pt x="666" y="2031"/>
                      <a:pt x="631" y="2017"/>
                    </a:cubicBezTo>
                    <a:cubicBezTo>
                      <a:pt x="561" y="1990"/>
                      <a:pt x="493" y="1954"/>
                      <a:pt x="429" y="1914"/>
                    </a:cubicBezTo>
                    <a:cubicBezTo>
                      <a:pt x="262" y="1812"/>
                      <a:pt x="143" y="1647"/>
                      <a:pt x="84" y="1461"/>
                    </a:cubicBezTo>
                    <a:cubicBezTo>
                      <a:pt x="0" y="1196"/>
                      <a:pt x="38" y="902"/>
                      <a:pt x="162" y="655"/>
                    </a:cubicBezTo>
                    <a:cubicBezTo>
                      <a:pt x="266" y="448"/>
                      <a:pt x="428" y="251"/>
                      <a:pt x="630" y="133"/>
                    </a:cubicBezTo>
                    <a:cubicBezTo>
                      <a:pt x="857" y="0"/>
                      <a:pt x="1157" y="13"/>
                      <a:pt x="1404" y="80"/>
                    </a:cubicBezTo>
                    <a:cubicBezTo>
                      <a:pt x="1487" y="102"/>
                      <a:pt x="1568" y="135"/>
                      <a:pt x="1651" y="155"/>
                    </a:cubicBezTo>
                    <a:cubicBezTo>
                      <a:pt x="1819" y="196"/>
                      <a:pt x="1994" y="184"/>
                      <a:pt x="2166" y="171"/>
                    </a:cubicBezTo>
                    <a:cubicBezTo>
                      <a:pt x="2226" y="167"/>
                      <a:pt x="2287" y="162"/>
                      <a:pt x="2345" y="176"/>
                    </a:cubicBezTo>
                    <a:cubicBezTo>
                      <a:pt x="2466" y="205"/>
                      <a:pt x="2566" y="346"/>
                      <a:pt x="2627" y="447"/>
                    </a:cubicBezTo>
                    <a:cubicBezTo>
                      <a:pt x="2706" y="577"/>
                      <a:pt x="2752" y="724"/>
                      <a:pt x="2763" y="876"/>
                    </a:cubicBezTo>
                    <a:cubicBezTo>
                      <a:pt x="1222" y="2083"/>
                      <a:pt x="1222" y="2083"/>
                      <a:pt x="1222" y="2083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$lïḍê">
                <a:extLst>
                  <a:ext uri="{FF2B5EF4-FFF2-40B4-BE49-F238E27FC236}">
                    <a16:creationId xmlns:a16="http://schemas.microsoft.com/office/drawing/2014/main" id="{20B339A6-D159-4C32-973E-4003F0868F72}"/>
                  </a:ext>
                </a:extLst>
              </p:cNvPr>
              <p:cNvSpPr/>
              <p:nvPr/>
            </p:nvSpPr>
            <p:spPr bwMode="auto">
              <a:xfrm>
                <a:off x="5654676" y="3416301"/>
                <a:ext cx="3789363" cy="2540000"/>
              </a:xfrm>
              <a:custGeom>
                <a:avLst/>
                <a:gdLst>
                  <a:gd name="T0" fmla="*/ 1536 w 1536"/>
                  <a:gd name="T1" fmla="*/ 0 h 1031"/>
                  <a:gd name="T2" fmla="*/ 1320 w 1536"/>
                  <a:gd name="T3" fmla="*/ 508 h 1031"/>
                  <a:gd name="T4" fmla="*/ 680 w 1536"/>
                  <a:gd name="T5" fmla="*/ 926 h 1031"/>
                  <a:gd name="T6" fmla="*/ 416 w 1536"/>
                  <a:gd name="T7" fmla="*/ 1001 h 1031"/>
                  <a:gd name="T8" fmla="*/ 0 w 1536"/>
                  <a:gd name="T9" fmla="*/ 1031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6" h="1031">
                    <a:moveTo>
                      <a:pt x="1536" y="0"/>
                    </a:moveTo>
                    <a:cubicBezTo>
                      <a:pt x="1513" y="185"/>
                      <a:pt x="1438" y="368"/>
                      <a:pt x="1320" y="508"/>
                    </a:cubicBezTo>
                    <a:cubicBezTo>
                      <a:pt x="1165" y="694"/>
                      <a:pt x="902" y="841"/>
                      <a:pt x="680" y="926"/>
                    </a:cubicBezTo>
                    <a:cubicBezTo>
                      <a:pt x="594" y="959"/>
                      <a:pt x="506" y="984"/>
                      <a:pt x="416" y="1001"/>
                    </a:cubicBezTo>
                    <a:cubicBezTo>
                      <a:pt x="279" y="1025"/>
                      <a:pt x="139" y="1028"/>
                      <a:pt x="0" y="1031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sļiḓê">
                <a:extLst>
                  <a:ext uri="{FF2B5EF4-FFF2-40B4-BE49-F238E27FC236}">
                    <a16:creationId xmlns:a16="http://schemas.microsoft.com/office/drawing/2014/main" id="{2FB00B09-7B97-47F9-A9E7-9BCA808A62CC}"/>
                  </a:ext>
                </a:extLst>
              </p:cNvPr>
              <p:cNvSpPr/>
              <p:nvPr/>
            </p:nvSpPr>
            <p:spPr bwMode="auto">
              <a:xfrm>
                <a:off x="6918326" y="2530476"/>
                <a:ext cx="1852613" cy="1809750"/>
              </a:xfrm>
              <a:custGeom>
                <a:avLst/>
                <a:gdLst>
                  <a:gd name="T0" fmla="*/ 750 w 751"/>
                  <a:gd name="T1" fmla="*/ 126 h 734"/>
                  <a:gd name="T2" fmla="*/ 750 w 751"/>
                  <a:gd name="T3" fmla="*/ 607 h 734"/>
                  <a:gd name="T4" fmla="*/ 624 w 751"/>
                  <a:gd name="T5" fmla="*/ 734 h 734"/>
                  <a:gd name="T6" fmla="*/ 624 w 751"/>
                  <a:gd name="T7" fmla="*/ 734 h 734"/>
                  <a:gd name="T8" fmla="*/ 126 w 751"/>
                  <a:gd name="T9" fmla="*/ 734 h 734"/>
                  <a:gd name="T10" fmla="*/ 0 w 751"/>
                  <a:gd name="T11" fmla="*/ 608 h 734"/>
                  <a:gd name="T12" fmla="*/ 0 w 751"/>
                  <a:gd name="T13" fmla="*/ 607 h 734"/>
                  <a:gd name="T14" fmla="*/ 0 w 751"/>
                  <a:gd name="T15" fmla="*/ 126 h 734"/>
                  <a:gd name="T16" fmla="*/ 126 w 751"/>
                  <a:gd name="T17" fmla="*/ 0 h 734"/>
                  <a:gd name="T18" fmla="*/ 126 w 751"/>
                  <a:gd name="T19" fmla="*/ 0 h 734"/>
                  <a:gd name="T20" fmla="*/ 624 w 751"/>
                  <a:gd name="T21" fmla="*/ 0 h 734"/>
                  <a:gd name="T22" fmla="*/ 750 w 751"/>
                  <a:gd name="T23" fmla="*/ 126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1" h="734">
                    <a:moveTo>
                      <a:pt x="750" y="126"/>
                    </a:moveTo>
                    <a:cubicBezTo>
                      <a:pt x="750" y="607"/>
                      <a:pt x="750" y="607"/>
                      <a:pt x="750" y="607"/>
                    </a:cubicBezTo>
                    <a:cubicBezTo>
                      <a:pt x="751" y="677"/>
                      <a:pt x="694" y="734"/>
                      <a:pt x="624" y="734"/>
                    </a:cubicBezTo>
                    <a:cubicBezTo>
                      <a:pt x="624" y="734"/>
                      <a:pt x="624" y="734"/>
                      <a:pt x="624" y="734"/>
                    </a:cubicBezTo>
                    <a:cubicBezTo>
                      <a:pt x="126" y="734"/>
                      <a:pt x="126" y="734"/>
                      <a:pt x="126" y="734"/>
                    </a:cubicBezTo>
                    <a:cubicBezTo>
                      <a:pt x="57" y="734"/>
                      <a:pt x="0" y="678"/>
                      <a:pt x="0" y="608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624" y="0"/>
                      <a:pt x="624" y="0"/>
                      <a:pt x="624" y="0"/>
                    </a:cubicBezTo>
                    <a:cubicBezTo>
                      <a:pt x="694" y="0"/>
                      <a:pt x="751" y="56"/>
                      <a:pt x="750" y="1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1îde">
                <a:extLst>
                  <a:ext uri="{FF2B5EF4-FFF2-40B4-BE49-F238E27FC236}">
                    <a16:creationId xmlns:a16="http://schemas.microsoft.com/office/drawing/2014/main" id="{C0F26116-13D7-4CBE-8DBF-8366702DD06F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ṣļîḋê">
                <a:extLst>
                  <a:ext uri="{FF2B5EF4-FFF2-40B4-BE49-F238E27FC236}">
                    <a16:creationId xmlns:a16="http://schemas.microsoft.com/office/drawing/2014/main" id="{891EB4F8-70CD-4EC7-A00D-BE57A743AFAA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şļíḍè">
                <a:extLst>
                  <a:ext uri="{FF2B5EF4-FFF2-40B4-BE49-F238E27FC236}">
                    <a16:creationId xmlns:a16="http://schemas.microsoft.com/office/drawing/2014/main" id="{A3B876D3-2794-4904-9364-2B39C3F37637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$liďe">
                <a:extLst>
                  <a:ext uri="{FF2B5EF4-FFF2-40B4-BE49-F238E27FC236}">
                    <a16:creationId xmlns:a16="http://schemas.microsoft.com/office/drawing/2014/main" id="{732C2196-2C3B-4E69-8571-9DF153DCC82F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ṣ1íḑe">
                <a:extLst>
                  <a:ext uri="{FF2B5EF4-FFF2-40B4-BE49-F238E27FC236}">
                    <a16:creationId xmlns:a16="http://schemas.microsoft.com/office/drawing/2014/main" id="{C4A85A54-F025-425A-A1FB-FC2EE2543138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ślïdê">
                <a:extLst>
                  <a:ext uri="{FF2B5EF4-FFF2-40B4-BE49-F238E27FC236}">
                    <a16:creationId xmlns:a16="http://schemas.microsoft.com/office/drawing/2014/main" id="{C0618BFE-BCA5-47C1-8528-752CDBF92656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śļïḑè">
                <a:extLst>
                  <a:ext uri="{FF2B5EF4-FFF2-40B4-BE49-F238E27FC236}">
                    <a16:creationId xmlns:a16="http://schemas.microsoft.com/office/drawing/2014/main" id="{E5BE481C-B177-4AE2-B667-0FECC01EFAB3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ṩḻídè">
                <a:extLst>
                  <a:ext uri="{FF2B5EF4-FFF2-40B4-BE49-F238E27FC236}">
                    <a16:creationId xmlns:a16="http://schemas.microsoft.com/office/drawing/2014/main" id="{A88FEA83-F715-4DEA-AC8C-AB32C55D01AA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Sḷíḍé">
                <a:extLst>
                  <a:ext uri="{FF2B5EF4-FFF2-40B4-BE49-F238E27FC236}">
                    <a16:creationId xmlns:a16="http://schemas.microsoft.com/office/drawing/2014/main" id="{BF5E6E4E-0913-4070-89A2-1A4DCF21D75E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ṣ1ïďè">
                <a:extLst>
                  <a:ext uri="{FF2B5EF4-FFF2-40B4-BE49-F238E27FC236}">
                    <a16:creationId xmlns:a16="http://schemas.microsoft.com/office/drawing/2014/main" id="{CF083297-3EC1-4E98-8445-0D357FE8ECA0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$1íďê">
                <a:extLst>
                  <a:ext uri="{FF2B5EF4-FFF2-40B4-BE49-F238E27FC236}">
                    <a16:creationId xmlns:a16="http://schemas.microsoft.com/office/drawing/2014/main" id="{BA797A9E-927C-4FF9-925C-8496DB2D6915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šḻïďe">
                <a:extLst>
                  <a:ext uri="{FF2B5EF4-FFF2-40B4-BE49-F238E27FC236}">
                    <a16:creationId xmlns:a16="http://schemas.microsoft.com/office/drawing/2014/main" id="{1100A3CF-66A2-465B-861F-00ED26DBC419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ṣļïďé">
                <a:extLst>
                  <a:ext uri="{FF2B5EF4-FFF2-40B4-BE49-F238E27FC236}">
                    <a16:creationId xmlns:a16="http://schemas.microsoft.com/office/drawing/2014/main" id="{814337FD-7E20-438A-A73F-3AA86AC6D54A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śļîďè">
                <a:extLst>
                  <a:ext uri="{FF2B5EF4-FFF2-40B4-BE49-F238E27FC236}">
                    <a16:creationId xmlns:a16="http://schemas.microsoft.com/office/drawing/2014/main" id="{A0E17257-53C3-46B3-A2B3-10C8AD14D726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ṡḷîḋè">
                <a:extLst>
                  <a:ext uri="{FF2B5EF4-FFF2-40B4-BE49-F238E27FC236}">
                    <a16:creationId xmlns:a16="http://schemas.microsoft.com/office/drawing/2014/main" id="{FB372B57-5877-4EE7-8886-7EE73215D817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ľiďè">
                <a:extLst>
                  <a:ext uri="{FF2B5EF4-FFF2-40B4-BE49-F238E27FC236}">
                    <a16:creationId xmlns:a16="http://schemas.microsoft.com/office/drawing/2014/main" id="{AB7125FA-14CD-4A5A-B154-FBB57E1F31FE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šļiďe">
                <a:extLst>
                  <a:ext uri="{FF2B5EF4-FFF2-40B4-BE49-F238E27FC236}">
                    <a16:creationId xmlns:a16="http://schemas.microsoft.com/office/drawing/2014/main" id="{55295628-6FA2-4F1E-AB73-E02064E1C235}"/>
                  </a:ext>
                </a:extLst>
              </p:cNvPr>
              <p:cNvSpPr/>
              <p:nvPr/>
            </p:nvSpPr>
            <p:spPr bwMode="auto">
              <a:xfrm>
                <a:off x="7432676" y="3176588"/>
                <a:ext cx="255588" cy="34925"/>
              </a:xfrm>
              <a:custGeom>
                <a:avLst/>
                <a:gdLst>
                  <a:gd name="T0" fmla="*/ 103 w 103"/>
                  <a:gd name="T1" fmla="*/ 0 h 14"/>
                  <a:gd name="T2" fmla="*/ 0 w 103"/>
                  <a:gd name="T3" fmla="*/ 0 h 14"/>
                  <a:gd name="T4" fmla="*/ 18 w 103"/>
                  <a:gd name="T5" fmla="*/ 14 h 14"/>
                  <a:gd name="T6" fmla="*/ 103 w 103"/>
                  <a:gd name="T7" fmla="*/ 14 h 14"/>
                  <a:gd name="T8" fmla="*/ 103 w 103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4">
                    <a:moveTo>
                      <a:pt x="10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4"/>
                      <a:pt x="12" y="9"/>
                      <a:pt x="18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0"/>
                      <a:pt x="103" y="0"/>
                      <a:pt x="10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ṩ1îḑê">
                <a:extLst>
                  <a:ext uri="{FF2B5EF4-FFF2-40B4-BE49-F238E27FC236}">
                    <a16:creationId xmlns:a16="http://schemas.microsoft.com/office/drawing/2014/main" id="{AFC1CD4C-38F2-4CD4-B5BC-F7A1184CD71E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šḷîḓé">
                <a:extLst>
                  <a:ext uri="{FF2B5EF4-FFF2-40B4-BE49-F238E27FC236}">
                    <a16:creationId xmlns:a16="http://schemas.microsoft.com/office/drawing/2014/main" id="{DCFBEFAD-64CC-4690-9268-8FAAA31BDA1C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ślîďé">
                <a:extLst>
                  <a:ext uri="{FF2B5EF4-FFF2-40B4-BE49-F238E27FC236}">
                    <a16:creationId xmlns:a16="http://schemas.microsoft.com/office/drawing/2014/main" id="{5514431E-F243-4D0B-8535-4443F2D7B643}"/>
                  </a:ext>
                </a:extLst>
              </p:cNvPr>
              <p:cNvSpPr/>
              <p:nvPr/>
            </p:nvSpPr>
            <p:spPr bwMode="auto">
              <a:xfrm>
                <a:off x="7588251" y="3306763"/>
                <a:ext cx="173038" cy="34925"/>
              </a:xfrm>
              <a:custGeom>
                <a:avLst/>
                <a:gdLst>
                  <a:gd name="T0" fmla="*/ 70 w 70"/>
                  <a:gd name="T1" fmla="*/ 0 h 14"/>
                  <a:gd name="T2" fmla="*/ 0 w 70"/>
                  <a:gd name="T3" fmla="*/ 0 h 14"/>
                  <a:gd name="T4" fmla="*/ 13 w 70"/>
                  <a:gd name="T5" fmla="*/ 14 h 14"/>
                  <a:gd name="T6" fmla="*/ 70 w 70"/>
                  <a:gd name="T7" fmla="*/ 14 h 14"/>
                  <a:gd name="T8" fmla="*/ 70 w 70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4">
                    <a:moveTo>
                      <a:pt x="7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9" y="10"/>
                      <a:pt x="13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ṧḷíḋé">
                <a:extLst>
                  <a:ext uri="{FF2B5EF4-FFF2-40B4-BE49-F238E27FC236}">
                    <a16:creationId xmlns:a16="http://schemas.microsoft.com/office/drawing/2014/main" id="{B2CCB032-611C-43C1-A8C2-4ABFCE128EB2}"/>
                  </a:ext>
                </a:extLst>
              </p:cNvPr>
              <p:cNvSpPr/>
              <p:nvPr/>
            </p:nvSpPr>
            <p:spPr bwMode="auto">
              <a:xfrm>
                <a:off x="7648576" y="3373438"/>
                <a:ext cx="312738" cy="34925"/>
              </a:xfrm>
              <a:custGeom>
                <a:avLst/>
                <a:gdLst>
                  <a:gd name="T0" fmla="*/ 127 w 127"/>
                  <a:gd name="T1" fmla="*/ 0 h 14"/>
                  <a:gd name="T2" fmla="*/ 0 w 127"/>
                  <a:gd name="T3" fmla="*/ 0 h 14"/>
                  <a:gd name="T4" fmla="*/ 11 w 127"/>
                  <a:gd name="T5" fmla="*/ 14 h 14"/>
                  <a:gd name="T6" fmla="*/ 127 w 127"/>
                  <a:gd name="T7" fmla="*/ 14 h 14"/>
                  <a:gd name="T8" fmla="*/ 127 w 12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4">
                    <a:moveTo>
                      <a:pt x="12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8" y="10"/>
                      <a:pt x="11" y="14"/>
                    </a:cubicBezTo>
                    <a:cubicBezTo>
                      <a:pt x="127" y="14"/>
                      <a:pt x="127" y="14"/>
                      <a:pt x="127" y="14"/>
                    </a:cubicBezTo>
                    <a:cubicBezTo>
                      <a:pt x="127" y="0"/>
                      <a:pt x="127" y="0"/>
                      <a:pt x="127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ŝḷiḑê">
                <a:extLst>
                  <a:ext uri="{FF2B5EF4-FFF2-40B4-BE49-F238E27FC236}">
                    <a16:creationId xmlns:a16="http://schemas.microsoft.com/office/drawing/2014/main" id="{E8B62B15-A75F-4A81-9160-561BA05C990A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sľídé">
                <a:extLst>
                  <a:ext uri="{FF2B5EF4-FFF2-40B4-BE49-F238E27FC236}">
                    <a16:creationId xmlns:a16="http://schemas.microsoft.com/office/drawing/2014/main" id="{A18CC95D-1F9C-443D-985F-1947B888D3F5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ṧḻïḓè">
                <a:extLst>
                  <a:ext uri="{FF2B5EF4-FFF2-40B4-BE49-F238E27FC236}">
                    <a16:creationId xmlns:a16="http://schemas.microsoft.com/office/drawing/2014/main" id="{1BE2A9A5-1C8F-4827-9F43-252849C11E0F}"/>
                  </a:ext>
                </a:extLst>
              </p:cNvPr>
              <p:cNvSpPr/>
              <p:nvPr/>
            </p:nvSpPr>
            <p:spPr bwMode="auto">
              <a:xfrm>
                <a:off x="7699376" y="3440113"/>
                <a:ext cx="155575" cy="31750"/>
              </a:xfrm>
              <a:custGeom>
                <a:avLst/>
                <a:gdLst>
                  <a:gd name="T0" fmla="*/ 63 w 63"/>
                  <a:gd name="T1" fmla="*/ 0 h 13"/>
                  <a:gd name="T2" fmla="*/ 0 w 63"/>
                  <a:gd name="T3" fmla="*/ 0 h 13"/>
                  <a:gd name="T4" fmla="*/ 9 w 63"/>
                  <a:gd name="T5" fmla="*/ 13 h 13"/>
                  <a:gd name="T6" fmla="*/ 63 w 63"/>
                  <a:gd name="T7" fmla="*/ 13 h 13"/>
                  <a:gd name="T8" fmla="*/ 63 w 6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3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6" y="9"/>
                      <a:pt x="9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şḷïdé">
                <a:extLst>
                  <a:ext uri="{FF2B5EF4-FFF2-40B4-BE49-F238E27FC236}">
                    <a16:creationId xmlns:a16="http://schemas.microsoft.com/office/drawing/2014/main" id="{609D28CD-CF55-436A-B147-5AAEB1577A12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ṣ1ïďe">
                <a:extLst>
                  <a:ext uri="{FF2B5EF4-FFF2-40B4-BE49-F238E27FC236}">
                    <a16:creationId xmlns:a16="http://schemas.microsoft.com/office/drawing/2014/main" id="{6446EF80-1AB3-4FBA-9D7A-27BABD758C14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Slîďê">
                <a:extLst>
                  <a:ext uri="{FF2B5EF4-FFF2-40B4-BE49-F238E27FC236}">
                    <a16:creationId xmlns:a16="http://schemas.microsoft.com/office/drawing/2014/main" id="{83F92677-AF6F-4AFB-913C-4EEC7D2841CA}"/>
                  </a:ext>
                </a:extLst>
              </p:cNvPr>
              <p:cNvSpPr/>
              <p:nvPr/>
            </p:nvSpPr>
            <p:spPr bwMode="auto">
              <a:xfrm>
                <a:off x="7793038" y="3595688"/>
                <a:ext cx="723900" cy="31750"/>
              </a:xfrm>
              <a:custGeom>
                <a:avLst/>
                <a:gdLst>
                  <a:gd name="T0" fmla="*/ 293 w 293"/>
                  <a:gd name="T1" fmla="*/ 0 h 13"/>
                  <a:gd name="T2" fmla="*/ 0 w 293"/>
                  <a:gd name="T3" fmla="*/ 0 h 13"/>
                  <a:gd name="T4" fmla="*/ 6 w 293"/>
                  <a:gd name="T5" fmla="*/ 13 h 13"/>
                  <a:gd name="T6" fmla="*/ 293 w 293"/>
                  <a:gd name="T7" fmla="*/ 13 h 13"/>
                  <a:gd name="T8" fmla="*/ 293 w 29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13">
                    <a:moveTo>
                      <a:pt x="29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5"/>
                      <a:pt x="4" y="9"/>
                      <a:pt x="6" y="13"/>
                    </a:cubicBezTo>
                    <a:cubicBezTo>
                      <a:pt x="293" y="13"/>
                      <a:pt x="293" y="13"/>
                      <a:pt x="293" y="13"/>
                    </a:cubicBezTo>
                    <a:cubicBezTo>
                      <a:pt x="293" y="0"/>
                      <a:pt x="293" y="0"/>
                      <a:pt x="29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ṧlîḓé">
                <a:extLst>
                  <a:ext uri="{FF2B5EF4-FFF2-40B4-BE49-F238E27FC236}">
                    <a16:creationId xmlns:a16="http://schemas.microsoft.com/office/drawing/2014/main" id="{DA884C11-13BA-4E1E-803A-B0FF511764F8}"/>
                  </a:ext>
                </a:extLst>
              </p:cNvPr>
              <p:cNvSpPr/>
              <p:nvPr/>
            </p:nvSpPr>
            <p:spPr bwMode="auto">
              <a:xfrm>
                <a:off x="7850188" y="3729038"/>
                <a:ext cx="111125" cy="33338"/>
              </a:xfrm>
              <a:custGeom>
                <a:avLst/>
                <a:gdLst>
                  <a:gd name="T0" fmla="*/ 45 w 45"/>
                  <a:gd name="T1" fmla="*/ 0 h 14"/>
                  <a:gd name="T2" fmla="*/ 0 w 45"/>
                  <a:gd name="T3" fmla="*/ 0 h 14"/>
                  <a:gd name="T4" fmla="*/ 4 w 45"/>
                  <a:gd name="T5" fmla="*/ 14 h 14"/>
                  <a:gd name="T6" fmla="*/ 45 w 45"/>
                  <a:gd name="T7" fmla="*/ 14 h 14"/>
                  <a:gd name="T8" fmla="*/ 45 w 45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4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9"/>
                      <a:pt x="4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0"/>
                      <a:pt x="45" y="0"/>
                      <a:pt x="45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ŝlîḋe">
                <a:extLst>
                  <a:ext uri="{FF2B5EF4-FFF2-40B4-BE49-F238E27FC236}">
                    <a16:creationId xmlns:a16="http://schemas.microsoft.com/office/drawing/2014/main" id="{9449E155-FA4D-4E76-B7F3-5C04363BCC5F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s1íḓe">
                <a:extLst>
                  <a:ext uri="{FF2B5EF4-FFF2-40B4-BE49-F238E27FC236}">
                    <a16:creationId xmlns:a16="http://schemas.microsoft.com/office/drawing/2014/main" id="{A98ED4D9-EFEC-44E3-8EC0-1AAA9793030E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šḷidê">
                <a:extLst>
                  <a:ext uri="{FF2B5EF4-FFF2-40B4-BE49-F238E27FC236}">
                    <a16:creationId xmlns:a16="http://schemas.microsoft.com/office/drawing/2014/main" id="{D7A16AF8-738A-406A-A78E-824156116ADE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şlíḓe">
                <a:extLst>
                  <a:ext uri="{FF2B5EF4-FFF2-40B4-BE49-F238E27FC236}">
                    <a16:creationId xmlns:a16="http://schemas.microsoft.com/office/drawing/2014/main" id="{570E9C6B-8538-4AC1-B2A2-39C23D953806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ṧḻiďê">
                <a:extLst>
                  <a:ext uri="{FF2B5EF4-FFF2-40B4-BE49-F238E27FC236}">
                    <a16:creationId xmlns:a16="http://schemas.microsoft.com/office/drawing/2014/main" id="{49BC5A30-2559-4A52-B868-2A63F6A9EAAB}"/>
                  </a:ext>
                </a:extLst>
              </p:cNvPr>
              <p:cNvSpPr/>
              <p:nvPr/>
            </p:nvSpPr>
            <p:spPr bwMode="auto">
              <a:xfrm>
                <a:off x="6918326" y="2892426"/>
                <a:ext cx="1146175" cy="1447800"/>
              </a:xfrm>
              <a:custGeom>
                <a:avLst/>
                <a:gdLst>
                  <a:gd name="T0" fmla="*/ 465 w 465"/>
                  <a:gd name="T1" fmla="*/ 458 h 587"/>
                  <a:gd name="T2" fmla="*/ 465 w 465"/>
                  <a:gd name="T3" fmla="*/ 532 h 587"/>
                  <a:gd name="T4" fmla="*/ 461 w 465"/>
                  <a:gd name="T5" fmla="*/ 587 h 587"/>
                  <a:gd name="T6" fmla="*/ 126 w 465"/>
                  <a:gd name="T7" fmla="*/ 587 h 587"/>
                  <a:gd name="T8" fmla="*/ 28 w 465"/>
                  <a:gd name="T9" fmla="*/ 540 h 587"/>
                  <a:gd name="T10" fmla="*/ 30 w 465"/>
                  <a:gd name="T11" fmla="*/ 532 h 587"/>
                  <a:gd name="T12" fmla="*/ 30 w 465"/>
                  <a:gd name="T13" fmla="*/ 458 h 587"/>
                  <a:gd name="T14" fmla="*/ 7 w 465"/>
                  <a:gd name="T15" fmla="*/ 435 h 587"/>
                  <a:gd name="T16" fmla="*/ 0 w 465"/>
                  <a:gd name="T17" fmla="*/ 435 h 587"/>
                  <a:gd name="T18" fmla="*/ 0 w 465"/>
                  <a:gd name="T19" fmla="*/ 0 h 587"/>
                  <a:gd name="T20" fmla="*/ 7 w 465"/>
                  <a:gd name="T21" fmla="*/ 0 h 587"/>
                  <a:gd name="T22" fmla="*/ 465 w 465"/>
                  <a:gd name="T23" fmla="*/ 458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5" h="587">
                    <a:moveTo>
                      <a:pt x="465" y="458"/>
                    </a:moveTo>
                    <a:cubicBezTo>
                      <a:pt x="465" y="532"/>
                      <a:pt x="465" y="532"/>
                      <a:pt x="465" y="532"/>
                    </a:cubicBezTo>
                    <a:cubicBezTo>
                      <a:pt x="465" y="550"/>
                      <a:pt x="464" y="569"/>
                      <a:pt x="461" y="587"/>
                    </a:cubicBezTo>
                    <a:cubicBezTo>
                      <a:pt x="126" y="587"/>
                      <a:pt x="126" y="587"/>
                      <a:pt x="126" y="587"/>
                    </a:cubicBezTo>
                    <a:cubicBezTo>
                      <a:pt x="88" y="587"/>
                      <a:pt x="52" y="570"/>
                      <a:pt x="28" y="540"/>
                    </a:cubicBezTo>
                    <a:cubicBezTo>
                      <a:pt x="29" y="538"/>
                      <a:pt x="30" y="535"/>
                      <a:pt x="30" y="532"/>
                    </a:cubicBezTo>
                    <a:cubicBezTo>
                      <a:pt x="30" y="458"/>
                      <a:pt x="30" y="458"/>
                      <a:pt x="30" y="458"/>
                    </a:cubicBezTo>
                    <a:cubicBezTo>
                      <a:pt x="30" y="446"/>
                      <a:pt x="20" y="435"/>
                      <a:pt x="7" y="43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60" y="1"/>
                      <a:pt x="464" y="206"/>
                      <a:pt x="465" y="4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21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Sliḑè">
                <a:extLst>
                  <a:ext uri="{FF2B5EF4-FFF2-40B4-BE49-F238E27FC236}">
                    <a16:creationId xmlns:a16="http://schemas.microsoft.com/office/drawing/2014/main" id="{70851BFE-9B89-4670-813F-2F5179B10195}"/>
                  </a:ext>
                </a:extLst>
              </p:cNvPr>
              <p:cNvSpPr/>
              <p:nvPr/>
            </p:nvSpPr>
            <p:spPr bwMode="auto">
              <a:xfrm>
                <a:off x="4021138" y="1687513"/>
                <a:ext cx="3890963" cy="4283075"/>
              </a:xfrm>
              <a:custGeom>
                <a:avLst/>
                <a:gdLst>
                  <a:gd name="T0" fmla="*/ 662 w 1577"/>
                  <a:gd name="T1" fmla="*/ 1732 h 1738"/>
                  <a:gd name="T2" fmla="*/ 177 w 1577"/>
                  <a:gd name="T3" fmla="*/ 1700 h 1738"/>
                  <a:gd name="T4" fmla="*/ 71 w 1577"/>
                  <a:gd name="T5" fmla="*/ 1666 h 1738"/>
                  <a:gd name="T6" fmla="*/ 51 w 1577"/>
                  <a:gd name="T7" fmla="*/ 1532 h 1738"/>
                  <a:gd name="T8" fmla="*/ 51 w 1577"/>
                  <a:gd name="T9" fmla="*/ 1514 h 1738"/>
                  <a:gd name="T10" fmla="*/ 509 w 1577"/>
                  <a:gd name="T11" fmla="*/ 1074 h 1738"/>
                  <a:gd name="T12" fmla="*/ 1119 w 1577"/>
                  <a:gd name="T13" fmla="*/ 1074 h 1738"/>
                  <a:gd name="T14" fmla="*/ 1142 w 1577"/>
                  <a:gd name="T15" fmla="*/ 1051 h 1738"/>
                  <a:gd name="T16" fmla="*/ 1142 w 1577"/>
                  <a:gd name="T17" fmla="*/ 978 h 1738"/>
                  <a:gd name="T18" fmla="*/ 1119 w 1577"/>
                  <a:gd name="T19" fmla="*/ 955 h 1738"/>
                  <a:gd name="T20" fmla="*/ 458 w 1577"/>
                  <a:gd name="T21" fmla="*/ 955 h 1738"/>
                  <a:gd name="T22" fmla="*/ 0 w 1577"/>
                  <a:gd name="T23" fmla="*/ 497 h 1738"/>
                  <a:gd name="T24" fmla="*/ 0 w 1577"/>
                  <a:gd name="T25" fmla="*/ 458 h 1738"/>
                  <a:gd name="T26" fmla="*/ 458 w 1577"/>
                  <a:gd name="T27" fmla="*/ 0 h 1738"/>
                  <a:gd name="T28" fmla="*/ 617 w 1577"/>
                  <a:gd name="T29" fmla="*/ 0 h 1738"/>
                  <a:gd name="T30" fmla="*/ 834 w 1577"/>
                  <a:gd name="T31" fmla="*/ 218 h 1738"/>
                  <a:gd name="T32" fmla="*/ 617 w 1577"/>
                  <a:gd name="T33" fmla="*/ 435 h 1738"/>
                  <a:gd name="T34" fmla="*/ 617 w 1577"/>
                  <a:gd name="T35" fmla="*/ 435 h 1738"/>
                  <a:gd name="T36" fmla="*/ 458 w 1577"/>
                  <a:gd name="T37" fmla="*/ 435 h 1738"/>
                  <a:gd name="T38" fmla="*/ 434 w 1577"/>
                  <a:gd name="T39" fmla="*/ 458 h 1738"/>
                  <a:gd name="T40" fmla="*/ 434 w 1577"/>
                  <a:gd name="T41" fmla="*/ 497 h 1738"/>
                  <a:gd name="T42" fmla="*/ 458 w 1577"/>
                  <a:gd name="T43" fmla="*/ 520 h 1738"/>
                  <a:gd name="T44" fmla="*/ 1119 w 1577"/>
                  <a:gd name="T45" fmla="*/ 520 h 1738"/>
                  <a:gd name="T46" fmla="*/ 1577 w 1577"/>
                  <a:gd name="T47" fmla="*/ 978 h 1738"/>
                  <a:gd name="T48" fmla="*/ 1577 w 1577"/>
                  <a:gd name="T49" fmla="*/ 1051 h 1738"/>
                  <a:gd name="T50" fmla="*/ 1119 w 1577"/>
                  <a:gd name="T51" fmla="*/ 1509 h 1738"/>
                  <a:gd name="T52" fmla="*/ 509 w 1577"/>
                  <a:gd name="T53" fmla="*/ 1509 h 1738"/>
                  <a:gd name="T54" fmla="*/ 485 w 1577"/>
                  <a:gd name="T55" fmla="*/ 1531 h 1738"/>
                  <a:gd name="T56" fmla="*/ 507 w 1577"/>
                  <a:gd name="T57" fmla="*/ 1556 h 1738"/>
                  <a:gd name="T58" fmla="*/ 509 w 1577"/>
                  <a:gd name="T59" fmla="*/ 1556 h 1738"/>
                  <a:gd name="T60" fmla="*/ 1095 w 1577"/>
                  <a:gd name="T61" fmla="*/ 1556 h 1738"/>
                  <a:gd name="T62" fmla="*/ 1342 w 1577"/>
                  <a:gd name="T63" fmla="*/ 1627 h 1738"/>
                  <a:gd name="T64" fmla="*/ 1078 w 1577"/>
                  <a:gd name="T65" fmla="*/ 1702 h 1738"/>
                  <a:gd name="T66" fmla="*/ 662 w 1577"/>
                  <a:gd name="T67" fmla="*/ 1732 h 1738"/>
                  <a:gd name="T68" fmla="*/ 662 w 1577"/>
                  <a:gd name="T69" fmla="*/ 1732 h 1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77" h="1738">
                    <a:moveTo>
                      <a:pt x="662" y="1732"/>
                    </a:moveTo>
                    <a:cubicBezTo>
                      <a:pt x="499" y="1736"/>
                      <a:pt x="335" y="1738"/>
                      <a:pt x="177" y="1700"/>
                    </a:cubicBezTo>
                    <a:cubicBezTo>
                      <a:pt x="141" y="1691"/>
                      <a:pt x="106" y="1680"/>
                      <a:pt x="71" y="1666"/>
                    </a:cubicBezTo>
                    <a:cubicBezTo>
                      <a:pt x="58" y="1623"/>
                      <a:pt x="51" y="1578"/>
                      <a:pt x="51" y="1532"/>
                    </a:cubicBezTo>
                    <a:cubicBezTo>
                      <a:pt x="51" y="1526"/>
                      <a:pt x="51" y="1520"/>
                      <a:pt x="51" y="1514"/>
                    </a:cubicBezTo>
                    <a:cubicBezTo>
                      <a:pt x="61" y="1268"/>
                      <a:pt x="263" y="1074"/>
                      <a:pt x="509" y="1074"/>
                    </a:cubicBezTo>
                    <a:cubicBezTo>
                      <a:pt x="1119" y="1074"/>
                      <a:pt x="1119" y="1074"/>
                      <a:pt x="1119" y="1074"/>
                    </a:cubicBezTo>
                    <a:cubicBezTo>
                      <a:pt x="1132" y="1074"/>
                      <a:pt x="1142" y="1064"/>
                      <a:pt x="1142" y="1051"/>
                    </a:cubicBezTo>
                    <a:cubicBezTo>
                      <a:pt x="1142" y="978"/>
                      <a:pt x="1142" y="978"/>
                      <a:pt x="1142" y="978"/>
                    </a:cubicBezTo>
                    <a:cubicBezTo>
                      <a:pt x="1142" y="965"/>
                      <a:pt x="1132" y="955"/>
                      <a:pt x="1119" y="955"/>
                    </a:cubicBezTo>
                    <a:cubicBezTo>
                      <a:pt x="458" y="955"/>
                      <a:pt x="458" y="955"/>
                      <a:pt x="458" y="955"/>
                    </a:cubicBezTo>
                    <a:cubicBezTo>
                      <a:pt x="205" y="955"/>
                      <a:pt x="0" y="750"/>
                      <a:pt x="0" y="497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206"/>
                      <a:pt x="205" y="1"/>
                      <a:pt x="458" y="0"/>
                    </a:cubicBezTo>
                    <a:cubicBezTo>
                      <a:pt x="617" y="0"/>
                      <a:pt x="617" y="0"/>
                      <a:pt x="617" y="0"/>
                    </a:cubicBezTo>
                    <a:cubicBezTo>
                      <a:pt x="737" y="0"/>
                      <a:pt x="834" y="98"/>
                      <a:pt x="834" y="218"/>
                    </a:cubicBezTo>
                    <a:cubicBezTo>
                      <a:pt x="834" y="338"/>
                      <a:pt x="737" y="435"/>
                      <a:pt x="617" y="435"/>
                    </a:cubicBezTo>
                    <a:cubicBezTo>
                      <a:pt x="617" y="435"/>
                      <a:pt x="617" y="435"/>
                      <a:pt x="617" y="435"/>
                    </a:cubicBezTo>
                    <a:cubicBezTo>
                      <a:pt x="458" y="435"/>
                      <a:pt x="458" y="435"/>
                      <a:pt x="458" y="435"/>
                    </a:cubicBezTo>
                    <a:cubicBezTo>
                      <a:pt x="445" y="435"/>
                      <a:pt x="434" y="446"/>
                      <a:pt x="434" y="458"/>
                    </a:cubicBezTo>
                    <a:cubicBezTo>
                      <a:pt x="434" y="497"/>
                      <a:pt x="434" y="497"/>
                      <a:pt x="434" y="497"/>
                    </a:cubicBezTo>
                    <a:cubicBezTo>
                      <a:pt x="434" y="510"/>
                      <a:pt x="445" y="520"/>
                      <a:pt x="458" y="520"/>
                    </a:cubicBezTo>
                    <a:cubicBezTo>
                      <a:pt x="1119" y="520"/>
                      <a:pt x="1119" y="520"/>
                      <a:pt x="1119" y="520"/>
                    </a:cubicBezTo>
                    <a:cubicBezTo>
                      <a:pt x="1372" y="520"/>
                      <a:pt x="1577" y="725"/>
                      <a:pt x="1577" y="978"/>
                    </a:cubicBezTo>
                    <a:cubicBezTo>
                      <a:pt x="1577" y="1051"/>
                      <a:pt x="1577" y="1051"/>
                      <a:pt x="1577" y="1051"/>
                    </a:cubicBezTo>
                    <a:cubicBezTo>
                      <a:pt x="1577" y="1304"/>
                      <a:pt x="1372" y="1509"/>
                      <a:pt x="1119" y="1509"/>
                    </a:cubicBezTo>
                    <a:cubicBezTo>
                      <a:pt x="509" y="1509"/>
                      <a:pt x="509" y="1509"/>
                      <a:pt x="509" y="1509"/>
                    </a:cubicBezTo>
                    <a:cubicBezTo>
                      <a:pt x="496" y="1509"/>
                      <a:pt x="485" y="1519"/>
                      <a:pt x="485" y="1531"/>
                    </a:cubicBezTo>
                    <a:cubicBezTo>
                      <a:pt x="484" y="1544"/>
                      <a:pt x="494" y="1555"/>
                      <a:pt x="507" y="1556"/>
                    </a:cubicBezTo>
                    <a:cubicBezTo>
                      <a:pt x="508" y="1556"/>
                      <a:pt x="508" y="1556"/>
                      <a:pt x="509" y="1556"/>
                    </a:cubicBezTo>
                    <a:cubicBezTo>
                      <a:pt x="1095" y="1556"/>
                      <a:pt x="1095" y="1556"/>
                      <a:pt x="1095" y="1556"/>
                    </a:cubicBezTo>
                    <a:cubicBezTo>
                      <a:pt x="1183" y="1555"/>
                      <a:pt x="1268" y="1580"/>
                      <a:pt x="1342" y="1627"/>
                    </a:cubicBezTo>
                    <a:cubicBezTo>
                      <a:pt x="1256" y="1660"/>
                      <a:pt x="1168" y="1685"/>
                      <a:pt x="1078" y="1702"/>
                    </a:cubicBezTo>
                    <a:cubicBezTo>
                      <a:pt x="941" y="1726"/>
                      <a:pt x="801" y="1729"/>
                      <a:pt x="662" y="1732"/>
                    </a:cubicBezTo>
                    <a:cubicBezTo>
                      <a:pt x="662" y="1732"/>
                      <a:pt x="662" y="1732"/>
                      <a:pt x="662" y="1732"/>
                    </a:cubicBezTo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ṩľïḋê">
                <a:extLst>
                  <a:ext uri="{FF2B5EF4-FFF2-40B4-BE49-F238E27FC236}">
                    <a16:creationId xmlns:a16="http://schemas.microsoft.com/office/drawing/2014/main" id="{CC0A5854-45EF-46EF-AA6B-737E70DB4348}"/>
                  </a:ext>
                </a:extLst>
              </p:cNvPr>
              <p:cNvSpPr/>
              <p:nvPr/>
            </p:nvSpPr>
            <p:spPr bwMode="auto">
              <a:xfrm>
                <a:off x="6607176" y="4010026"/>
                <a:ext cx="725488" cy="741363"/>
              </a:xfrm>
              <a:custGeom>
                <a:avLst/>
                <a:gdLst>
                  <a:gd name="T0" fmla="*/ 288 w 294"/>
                  <a:gd name="T1" fmla="*/ 57 h 301"/>
                  <a:gd name="T2" fmla="*/ 268 w 294"/>
                  <a:gd name="T3" fmla="*/ 102 h 301"/>
                  <a:gd name="T4" fmla="*/ 113 w 294"/>
                  <a:gd name="T5" fmla="*/ 149 h 301"/>
                  <a:gd name="T6" fmla="*/ 68 w 294"/>
                  <a:gd name="T7" fmla="*/ 160 h 301"/>
                  <a:gd name="T8" fmla="*/ 58 w 294"/>
                  <a:gd name="T9" fmla="*/ 176 h 301"/>
                  <a:gd name="T10" fmla="*/ 44 w 294"/>
                  <a:gd name="T11" fmla="*/ 275 h 301"/>
                  <a:gd name="T12" fmla="*/ 31 w 294"/>
                  <a:gd name="T13" fmla="*/ 295 h 301"/>
                  <a:gd name="T14" fmla="*/ 9 w 294"/>
                  <a:gd name="T15" fmla="*/ 297 h 301"/>
                  <a:gd name="T16" fmla="*/ 0 w 294"/>
                  <a:gd name="T17" fmla="*/ 267 h 301"/>
                  <a:gd name="T18" fmla="*/ 4 w 294"/>
                  <a:gd name="T19" fmla="*/ 217 h 301"/>
                  <a:gd name="T20" fmla="*/ 30 w 294"/>
                  <a:gd name="T21" fmla="*/ 134 h 301"/>
                  <a:gd name="T22" fmla="*/ 74 w 294"/>
                  <a:gd name="T23" fmla="*/ 106 h 301"/>
                  <a:gd name="T24" fmla="*/ 288 w 294"/>
                  <a:gd name="T25" fmla="*/ 57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4" h="301">
                    <a:moveTo>
                      <a:pt x="288" y="57"/>
                    </a:moveTo>
                    <a:cubicBezTo>
                      <a:pt x="294" y="73"/>
                      <a:pt x="281" y="91"/>
                      <a:pt x="268" y="102"/>
                    </a:cubicBezTo>
                    <a:cubicBezTo>
                      <a:pt x="225" y="138"/>
                      <a:pt x="168" y="149"/>
                      <a:pt x="113" y="149"/>
                    </a:cubicBezTo>
                    <a:cubicBezTo>
                      <a:pt x="97" y="149"/>
                      <a:pt x="80" y="149"/>
                      <a:pt x="68" y="160"/>
                    </a:cubicBezTo>
                    <a:cubicBezTo>
                      <a:pt x="64" y="165"/>
                      <a:pt x="60" y="170"/>
                      <a:pt x="58" y="176"/>
                    </a:cubicBezTo>
                    <a:cubicBezTo>
                      <a:pt x="47" y="208"/>
                      <a:pt x="54" y="243"/>
                      <a:pt x="44" y="275"/>
                    </a:cubicBezTo>
                    <a:cubicBezTo>
                      <a:pt x="41" y="282"/>
                      <a:pt x="37" y="289"/>
                      <a:pt x="31" y="295"/>
                    </a:cubicBezTo>
                    <a:cubicBezTo>
                      <a:pt x="25" y="300"/>
                      <a:pt x="16" y="301"/>
                      <a:pt x="9" y="297"/>
                    </a:cubicBezTo>
                    <a:cubicBezTo>
                      <a:pt x="0" y="291"/>
                      <a:pt x="0" y="278"/>
                      <a:pt x="0" y="267"/>
                    </a:cubicBezTo>
                    <a:cubicBezTo>
                      <a:pt x="4" y="217"/>
                      <a:pt x="4" y="217"/>
                      <a:pt x="4" y="217"/>
                    </a:cubicBezTo>
                    <a:cubicBezTo>
                      <a:pt x="7" y="188"/>
                      <a:pt x="10" y="156"/>
                      <a:pt x="30" y="134"/>
                    </a:cubicBezTo>
                    <a:cubicBezTo>
                      <a:pt x="42" y="121"/>
                      <a:pt x="58" y="114"/>
                      <a:pt x="74" y="106"/>
                    </a:cubicBezTo>
                    <a:cubicBezTo>
                      <a:pt x="103" y="93"/>
                      <a:pt x="266" y="0"/>
                      <a:pt x="288" y="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sliḓe">
                <a:extLst>
                  <a:ext uri="{FF2B5EF4-FFF2-40B4-BE49-F238E27FC236}">
                    <a16:creationId xmlns:a16="http://schemas.microsoft.com/office/drawing/2014/main" id="{7FD80FFD-786C-43AB-A646-4DCFB7C69E7B}"/>
                  </a:ext>
                </a:extLst>
              </p:cNvPr>
              <p:cNvSpPr/>
              <p:nvPr/>
            </p:nvSpPr>
            <p:spPr bwMode="auto">
              <a:xfrm>
                <a:off x="4146551" y="4408488"/>
                <a:ext cx="757238" cy="1011238"/>
              </a:xfrm>
              <a:custGeom>
                <a:avLst/>
                <a:gdLst>
                  <a:gd name="T0" fmla="*/ 307 w 307"/>
                  <a:gd name="T1" fmla="*/ 41 h 410"/>
                  <a:gd name="T2" fmla="*/ 307 w 307"/>
                  <a:gd name="T3" fmla="*/ 325 h 410"/>
                  <a:gd name="T4" fmla="*/ 222 w 307"/>
                  <a:gd name="T5" fmla="*/ 410 h 410"/>
                  <a:gd name="T6" fmla="*/ 222 w 307"/>
                  <a:gd name="T7" fmla="*/ 410 h 410"/>
                  <a:gd name="T8" fmla="*/ 0 w 307"/>
                  <a:gd name="T9" fmla="*/ 410 h 410"/>
                  <a:gd name="T10" fmla="*/ 296 w 307"/>
                  <a:gd name="T11" fmla="*/ 0 h 410"/>
                  <a:gd name="T12" fmla="*/ 307 w 307"/>
                  <a:gd name="T13" fmla="*/ 41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10">
                    <a:moveTo>
                      <a:pt x="307" y="41"/>
                    </a:moveTo>
                    <a:cubicBezTo>
                      <a:pt x="307" y="325"/>
                      <a:pt x="307" y="325"/>
                      <a:pt x="307" y="325"/>
                    </a:cubicBezTo>
                    <a:cubicBezTo>
                      <a:pt x="307" y="372"/>
                      <a:pt x="269" y="410"/>
                      <a:pt x="222" y="410"/>
                    </a:cubicBezTo>
                    <a:cubicBezTo>
                      <a:pt x="222" y="410"/>
                      <a:pt x="222" y="410"/>
                      <a:pt x="222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8" y="226"/>
                      <a:pt x="124" y="65"/>
                      <a:pt x="296" y="0"/>
                    </a:cubicBezTo>
                    <a:cubicBezTo>
                      <a:pt x="303" y="12"/>
                      <a:pt x="307" y="27"/>
                      <a:pt x="307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ṧḷíḓé">
                <a:extLst>
                  <a:ext uri="{FF2B5EF4-FFF2-40B4-BE49-F238E27FC236}">
                    <a16:creationId xmlns:a16="http://schemas.microsoft.com/office/drawing/2014/main" id="{690F13FE-E808-4709-BFA3-C67D67BAF575}"/>
                  </a:ext>
                </a:extLst>
              </p:cNvPr>
              <p:cNvSpPr/>
              <p:nvPr/>
            </p:nvSpPr>
            <p:spPr bwMode="auto">
              <a:xfrm>
                <a:off x="3683001" y="4297363"/>
                <a:ext cx="1139825" cy="1025525"/>
              </a:xfrm>
              <a:custGeom>
                <a:avLst/>
                <a:gdLst>
                  <a:gd name="T0" fmla="*/ 78 w 462"/>
                  <a:gd name="T1" fmla="*/ 0 h 416"/>
                  <a:gd name="T2" fmla="*/ 384 w 462"/>
                  <a:gd name="T3" fmla="*/ 0 h 416"/>
                  <a:gd name="T4" fmla="*/ 462 w 462"/>
                  <a:gd name="T5" fmla="*/ 78 h 416"/>
                  <a:gd name="T6" fmla="*/ 462 w 462"/>
                  <a:gd name="T7" fmla="*/ 338 h 416"/>
                  <a:gd name="T8" fmla="*/ 384 w 462"/>
                  <a:gd name="T9" fmla="*/ 416 h 416"/>
                  <a:gd name="T10" fmla="*/ 78 w 462"/>
                  <a:gd name="T11" fmla="*/ 416 h 416"/>
                  <a:gd name="T12" fmla="*/ 0 w 462"/>
                  <a:gd name="T13" fmla="*/ 338 h 416"/>
                  <a:gd name="T14" fmla="*/ 0 w 462"/>
                  <a:gd name="T15" fmla="*/ 78 h 416"/>
                  <a:gd name="T16" fmla="*/ 78 w 462"/>
                  <a:gd name="T17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16">
                    <a:moveTo>
                      <a:pt x="78" y="0"/>
                    </a:moveTo>
                    <a:cubicBezTo>
                      <a:pt x="384" y="0"/>
                      <a:pt x="384" y="0"/>
                      <a:pt x="384" y="0"/>
                    </a:cubicBezTo>
                    <a:cubicBezTo>
                      <a:pt x="427" y="0"/>
                      <a:pt x="462" y="35"/>
                      <a:pt x="462" y="78"/>
                    </a:cubicBezTo>
                    <a:cubicBezTo>
                      <a:pt x="462" y="338"/>
                      <a:pt x="462" y="338"/>
                      <a:pt x="462" y="338"/>
                    </a:cubicBezTo>
                    <a:cubicBezTo>
                      <a:pt x="462" y="381"/>
                      <a:pt x="427" y="416"/>
                      <a:pt x="384" y="416"/>
                    </a:cubicBezTo>
                    <a:cubicBezTo>
                      <a:pt x="78" y="416"/>
                      <a:pt x="78" y="416"/>
                      <a:pt x="78" y="416"/>
                    </a:cubicBezTo>
                    <a:cubicBezTo>
                      <a:pt x="35" y="416"/>
                      <a:pt x="0" y="381"/>
                      <a:pt x="0" y="33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ŝḻiḍè">
                <a:extLst>
                  <a:ext uri="{FF2B5EF4-FFF2-40B4-BE49-F238E27FC236}">
                    <a16:creationId xmlns:a16="http://schemas.microsoft.com/office/drawing/2014/main" id="{61099244-C2FB-41DB-9CF0-1B197B971245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ṣliḋé">
                <a:extLst>
                  <a:ext uri="{FF2B5EF4-FFF2-40B4-BE49-F238E27FC236}">
                    <a16:creationId xmlns:a16="http://schemas.microsoft.com/office/drawing/2014/main" id="{0CFBE3E1-341F-46F9-BCF1-8A491FA2D853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ṧlíďé">
                <a:extLst>
                  <a:ext uri="{FF2B5EF4-FFF2-40B4-BE49-F238E27FC236}">
                    <a16:creationId xmlns:a16="http://schemas.microsoft.com/office/drawing/2014/main" id="{0A529B20-C09D-46C3-BF09-0EB79CC83874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şļíḑé">
                <a:extLst>
                  <a:ext uri="{FF2B5EF4-FFF2-40B4-BE49-F238E27FC236}">
                    <a16:creationId xmlns:a16="http://schemas.microsoft.com/office/drawing/2014/main" id="{FDFDAFA1-12A0-4D4C-B0FE-64850E37332F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$1ïde">
                <a:extLst>
                  <a:ext uri="{FF2B5EF4-FFF2-40B4-BE49-F238E27FC236}">
                    <a16:creationId xmlns:a16="http://schemas.microsoft.com/office/drawing/2014/main" id="{D2A0C7CF-B835-41A7-BAD9-2DBE6F3D7587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ŝlîḑê">
                <a:extLst>
                  <a:ext uri="{FF2B5EF4-FFF2-40B4-BE49-F238E27FC236}">
                    <a16:creationId xmlns:a16="http://schemas.microsoft.com/office/drawing/2014/main" id="{5032CEA0-9242-4EF1-9341-843D8C912D4E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ṡḻïḓé">
                <a:extLst>
                  <a:ext uri="{FF2B5EF4-FFF2-40B4-BE49-F238E27FC236}">
                    <a16:creationId xmlns:a16="http://schemas.microsoft.com/office/drawing/2014/main" id="{5EBF9E5B-B59C-4825-ABDA-D797B6C719A8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ṣḻîdê">
                <a:extLst>
                  <a:ext uri="{FF2B5EF4-FFF2-40B4-BE49-F238E27FC236}">
                    <a16:creationId xmlns:a16="http://schemas.microsoft.com/office/drawing/2014/main" id="{3579125F-F31D-403B-92B9-2D4AFE2E419D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ŝḻiḓê">
                <a:extLst>
                  <a:ext uri="{FF2B5EF4-FFF2-40B4-BE49-F238E27FC236}">
                    <a16:creationId xmlns:a16="http://schemas.microsoft.com/office/drawing/2014/main" id="{B44E4AAA-DD5A-4526-9306-25878954F509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líḋè">
                <a:extLst>
                  <a:ext uri="{FF2B5EF4-FFF2-40B4-BE49-F238E27FC236}">
                    <a16:creationId xmlns:a16="http://schemas.microsoft.com/office/drawing/2014/main" id="{D00386FE-90F2-4FFE-A6B4-0DB5D6626F53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ṡļidé">
                <a:extLst>
                  <a:ext uri="{FF2B5EF4-FFF2-40B4-BE49-F238E27FC236}">
                    <a16:creationId xmlns:a16="http://schemas.microsoft.com/office/drawing/2014/main" id="{4F2C86A0-CD24-4B6F-A06A-DB6750DB0CCC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ṡ1íďé">
                <a:extLst>
                  <a:ext uri="{FF2B5EF4-FFF2-40B4-BE49-F238E27FC236}">
                    <a16:creationId xmlns:a16="http://schemas.microsoft.com/office/drawing/2014/main" id="{99AECFDD-CD84-4DFC-B7D4-6A08DA0FDB17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ṣlïḓê">
                <a:extLst>
                  <a:ext uri="{FF2B5EF4-FFF2-40B4-BE49-F238E27FC236}">
                    <a16:creationId xmlns:a16="http://schemas.microsoft.com/office/drawing/2014/main" id="{ACA290D0-031B-4941-B4B7-EBA8CBEA246B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ś1idè">
                <a:extLst>
                  <a:ext uri="{FF2B5EF4-FFF2-40B4-BE49-F238E27FC236}">
                    <a16:creationId xmlns:a16="http://schemas.microsoft.com/office/drawing/2014/main" id="{5C2BE722-B607-4CEA-8EFE-1B9121031B25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$ḻîḍé">
                <a:extLst>
                  <a:ext uri="{FF2B5EF4-FFF2-40B4-BE49-F238E27FC236}">
                    <a16:creationId xmlns:a16="http://schemas.microsoft.com/office/drawing/2014/main" id="{997B441C-DFF0-4E4B-B425-EBC06AF63A8D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s1îḑè">
                <a:extLst>
                  <a:ext uri="{FF2B5EF4-FFF2-40B4-BE49-F238E27FC236}">
                    <a16:creationId xmlns:a16="http://schemas.microsoft.com/office/drawing/2014/main" id="{B45E9D50-20E5-4726-8901-8265E748F665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ļidé">
                <a:extLst>
                  <a:ext uri="{FF2B5EF4-FFF2-40B4-BE49-F238E27FC236}">
                    <a16:creationId xmlns:a16="http://schemas.microsoft.com/office/drawing/2014/main" id="{C4D7585E-3336-499C-8B40-05E3C1D5185D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ṡḷíḋe">
                <a:extLst>
                  <a:ext uri="{FF2B5EF4-FFF2-40B4-BE49-F238E27FC236}">
                    <a16:creationId xmlns:a16="http://schemas.microsoft.com/office/drawing/2014/main" id="{812289B6-5350-489D-B66A-2D020921536F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slíḑê">
                <a:extLst>
                  <a:ext uri="{FF2B5EF4-FFF2-40B4-BE49-F238E27FC236}">
                    <a16:creationId xmlns:a16="http://schemas.microsoft.com/office/drawing/2014/main" id="{8222D59A-4B11-49FB-87C7-27FC38A8FA86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śliďê">
                <a:extLst>
                  <a:ext uri="{FF2B5EF4-FFF2-40B4-BE49-F238E27FC236}">
                    <a16:creationId xmlns:a16="http://schemas.microsoft.com/office/drawing/2014/main" id="{3A54491C-0713-40D4-80DD-DC427EE01FEE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şḻîḓê">
                <a:extLst>
                  <a:ext uri="{FF2B5EF4-FFF2-40B4-BE49-F238E27FC236}">
                    <a16:creationId xmlns:a16="http://schemas.microsoft.com/office/drawing/2014/main" id="{3F68DA6E-062C-4125-81C9-A5A5C1393685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S1ïďè">
                <a:extLst>
                  <a:ext uri="{FF2B5EF4-FFF2-40B4-BE49-F238E27FC236}">
                    <a16:creationId xmlns:a16="http://schemas.microsoft.com/office/drawing/2014/main" id="{78823CE9-0ECD-4DED-A795-11BA588FAADA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ṥlíḋé">
                <a:extLst>
                  <a:ext uri="{FF2B5EF4-FFF2-40B4-BE49-F238E27FC236}">
                    <a16:creationId xmlns:a16="http://schemas.microsoft.com/office/drawing/2014/main" id="{A67AD17D-7541-4829-880E-32276DBF935D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ŝḻîdè">
                <a:extLst>
                  <a:ext uri="{FF2B5EF4-FFF2-40B4-BE49-F238E27FC236}">
                    <a16:creationId xmlns:a16="http://schemas.microsoft.com/office/drawing/2014/main" id="{B1A32B53-B15D-4100-9821-D173B532EF3E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ṡļíḍè">
                <a:extLst>
                  <a:ext uri="{FF2B5EF4-FFF2-40B4-BE49-F238E27FC236}">
                    <a16:creationId xmlns:a16="http://schemas.microsoft.com/office/drawing/2014/main" id="{EECA3A9C-900D-4835-8277-852A7A2ED2EB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šļîḑe">
                <a:extLst>
                  <a:ext uri="{FF2B5EF4-FFF2-40B4-BE49-F238E27FC236}">
                    <a16:creationId xmlns:a16="http://schemas.microsoft.com/office/drawing/2014/main" id="{E1DB918D-53E0-4DC2-A134-0D2F552F61C7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śḷïde">
                <a:extLst>
                  <a:ext uri="{FF2B5EF4-FFF2-40B4-BE49-F238E27FC236}">
                    <a16:creationId xmlns:a16="http://schemas.microsoft.com/office/drawing/2014/main" id="{0ED220DB-2CD0-4B50-867A-90C85704EF46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ŝlïde">
                <a:extLst>
                  <a:ext uri="{FF2B5EF4-FFF2-40B4-BE49-F238E27FC236}">
                    <a16:creationId xmlns:a16="http://schemas.microsoft.com/office/drawing/2014/main" id="{5C5B6EA0-5F05-4A30-AAA3-33F8696B03D7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ṧḻîḑe">
                <a:extLst>
                  <a:ext uri="{FF2B5EF4-FFF2-40B4-BE49-F238E27FC236}">
                    <a16:creationId xmlns:a16="http://schemas.microsoft.com/office/drawing/2014/main" id="{B5A9D922-999D-46BE-A750-8A792049F69F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şḻîḋè">
                <a:extLst>
                  <a:ext uri="{FF2B5EF4-FFF2-40B4-BE49-F238E27FC236}">
                    <a16:creationId xmlns:a16="http://schemas.microsoft.com/office/drawing/2014/main" id="{A0FA81A2-57B8-4467-8354-7D2C1215A270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sļïḑê">
                <a:extLst>
                  <a:ext uri="{FF2B5EF4-FFF2-40B4-BE49-F238E27FC236}">
                    <a16:creationId xmlns:a16="http://schemas.microsoft.com/office/drawing/2014/main" id="{7BB0C6EE-945F-4A73-B7E5-E20427B23668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ṣ1iḑe">
                <a:extLst>
                  <a:ext uri="{FF2B5EF4-FFF2-40B4-BE49-F238E27FC236}">
                    <a16:creationId xmlns:a16="http://schemas.microsoft.com/office/drawing/2014/main" id="{E0D4C5E8-6BF6-40A6-9BDE-28B44B2B9DB5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ŝḷîḑè">
                <a:extLst>
                  <a:ext uri="{FF2B5EF4-FFF2-40B4-BE49-F238E27FC236}">
                    <a16:creationId xmlns:a16="http://schemas.microsoft.com/office/drawing/2014/main" id="{456804EF-107F-4A7C-983E-1165BA04BBBE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ṡľîḑé">
                <a:extLst>
                  <a:ext uri="{FF2B5EF4-FFF2-40B4-BE49-F238E27FC236}">
                    <a16:creationId xmlns:a16="http://schemas.microsoft.com/office/drawing/2014/main" id="{FBD7B788-8FEB-4E7F-86EA-E7A57CAFBE4E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ṥlíḓé">
                <a:extLst>
                  <a:ext uri="{FF2B5EF4-FFF2-40B4-BE49-F238E27FC236}">
                    <a16:creationId xmlns:a16="http://schemas.microsoft.com/office/drawing/2014/main" id="{66D90739-1812-43D6-B4E7-92D1D5B60C76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$1íḑê">
                <a:extLst>
                  <a:ext uri="{FF2B5EF4-FFF2-40B4-BE49-F238E27FC236}">
                    <a16:creationId xmlns:a16="http://schemas.microsoft.com/office/drawing/2014/main" id="{65E717E5-F5C6-4485-AE79-CC3DEE228514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ś1íḋè">
                <a:extLst>
                  <a:ext uri="{FF2B5EF4-FFF2-40B4-BE49-F238E27FC236}">
                    <a16:creationId xmlns:a16="http://schemas.microsoft.com/office/drawing/2014/main" id="{A8BEB1F2-35F4-42FA-B5D5-AB9535B04344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lïḑê">
                <a:extLst>
                  <a:ext uri="{FF2B5EF4-FFF2-40B4-BE49-F238E27FC236}">
                    <a16:creationId xmlns:a16="http://schemas.microsoft.com/office/drawing/2014/main" id="{C3326AB0-06ED-4125-8368-FF04E1BE7404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ṡľîḑê">
                <a:extLst>
                  <a:ext uri="{FF2B5EF4-FFF2-40B4-BE49-F238E27FC236}">
                    <a16:creationId xmlns:a16="http://schemas.microsoft.com/office/drawing/2014/main" id="{1CC01DB2-5819-4C86-9F00-2B002AD43407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ṣľïḍe">
                <a:extLst>
                  <a:ext uri="{FF2B5EF4-FFF2-40B4-BE49-F238E27FC236}">
                    <a16:creationId xmlns:a16="http://schemas.microsoft.com/office/drawing/2014/main" id="{2CF97622-845B-4537-A806-21DE1ED720CA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ṡḻíḓè">
                <a:extLst>
                  <a:ext uri="{FF2B5EF4-FFF2-40B4-BE49-F238E27FC236}">
                    <a16:creationId xmlns:a16="http://schemas.microsoft.com/office/drawing/2014/main" id="{C3560E0C-BD85-43B8-A080-AF5CE62E4AC3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ṥ1îdè">
                <a:extLst>
                  <a:ext uri="{FF2B5EF4-FFF2-40B4-BE49-F238E27FC236}">
                    <a16:creationId xmlns:a16="http://schemas.microsoft.com/office/drawing/2014/main" id="{A11A2E9D-D479-4078-9C81-9D16DED2AAE1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ŝ1ïḑê">
                <a:extLst>
                  <a:ext uri="{FF2B5EF4-FFF2-40B4-BE49-F238E27FC236}">
                    <a16:creationId xmlns:a16="http://schemas.microsoft.com/office/drawing/2014/main" id="{83C922C8-8510-4593-9979-1E2D33DFCF99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ṡḻíḓè">
                <a:extLst>
                  <a:ext uri="{FF2B5EF4-FFF2-40B4-BE49-F238E27FC236}">
                    <a16:creationId xmlns:a16="http://schemas.microsoft.com/office/drawing/2014/main" id="{9FACF721-8F75-41ED-9848-3935B12E8C53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iṣḷiḑê">
                <a:extLst>
                  <a:ext uri="{FF2B5EF4-FFF2-40B4-BE49-F238E27FC236}">
                    <a16:creationId xmlns:a16="http://schemas.microsoft.com/office/drawing/2014/main" id="{75C72448-B5AE-4AC2-8DBC-0B581F56F0FB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ṣḻïḑê">
                <a:extLst>
                  <a:ext uri="{FF2B5EF4-FFF2-40B4-BE49-F238E27FC236}">
                    <a16:creationId xmlns:a16="http://schemas.microsoft.com/office/drawing/2014/main" id="{BFCC5357-8731-4266-9B6E-9CCDA48A9B59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ṥḻïďe">
                <a:extLst>
                  <a:ext uri="{FF2B5EF4-FFF2-40B4-BE49-F238E27FC236}">
                    <a16:creationId xmlns:a16="http://schemas.microsoft.com/office/drawing/2014/main" id="{3367832A-F495-4AE8-BCD8-C065657EE4C4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ṧľiḍê">
                <a:extLst>
                  <a:ext uri="{FF2B5EF4-FFF2-40B4-BE49-F238E27FC236}">
                    <a16:creationId xmlns:a16="http://schemas.microsoft.com/office/drawing/2014/main" id="{B6F8D027-12E1-4D9B-B83C-986A520CA808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ş1íḑe">
                <a:extLst>
                  <a:ext uri="{FF2B5EF4-FFF2-40B4-BE49-F238E27FC236}">
                    <a16:creationId xmlns:a16="http://schemas.microsoft.com/office/drawing/2014/main" id="{9572D4A2-4125-46B6-932A-D8FA7002AEA6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ļîḋe">
                <a:extLst>
                  <a:ext uri="{FF2B5EF4-FFF2-40B4-BE49-F238E27FC236}">
                    <a16:creationId xmlns:a16="http://schemas.microsoft.com/office/drawing/2014/main" id="{5643366B-4AA5-4FC8-83AB-63AA189C719F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1iḋè">
                <a:extLst>
                  <a:ext uri="{FF2B5EF4-FFF2-40B4-BE49-F238E27FC236}">
                    <a16:creationId xmlns:a16="http://schemas.microsoft.com/office/drawing/2014/main" id="{A4A1C1B0-A3DC-41EE-81C6-682789A3EE2A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ś1íḍe">
                <a:extLst>
                  <a:ext uri="{FF2B5EF4-FFF2-40B4-BE49-F238E27FC236}">
                    <a16:creationId xmlns:a16="http://schemas.microsoft.com/office/drawing/2014/main" id="{E5C87B76-459E-4853-99BA-4BC9A03BC901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ṣľïḑe">
                <a:extLst>
                  <a:ext uri="{FF2B5EF4-FFF2-40B4-BE49-F238E27FC236}">
                    <a16:creationId xmlns:a16="http://schemas.microsoft.com/office/drawing/2014/main" id="{C02B195E-58E1-44B6-80A4-ED9BB206F604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$lïḑé">
                <a:extLst>
                  <a:ext uri="{FF2B5EF4-FFF2-40B4-BE49-F238E27FC236}">
                    <a16:creationId xmlns:a16="http://schemas.microsoft.com/office/drawing/2014/main" id="{9E9DEDC9-4A0D-42D6-8E27-BC1E4BAF6AEF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S1ïďè">
                <a:extLst>
                  <a:ext uri="{FF2B5EF4-FFF2-40B4-BE49-F238E27FC236}">
                    <a16:creationId xmlns:a16="http://schemas.microsoft.com/office/drawing/2014/main" id="{9584C45E-BE20-4EFA-9B14-383C65651457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šlîdè">
                <a:extLst>
                  <a:ext uri="{FF2B5EF4-FFF2-40B4-BE49-F238E27FC236}">
                    <a16:creationId xmlns:a16="http://schemas.microsoft.com/office/drawing/2014/main" id="{A1CE7B97-36A9-42A3-BC3A-FA8C08448C1C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ŝļiḑe">
                <a:extLst>
                  <a:ext uri="{FF2B5EF4-FFF2-40B4-BE49-F238E27FC236}">
                    <a16:creationId xmlns:a16="http://schemas.microsoft.com/office/drawing/2014/main" id="{527203CE-204C-4A71-9AEF-2713F27ECD0F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ṡľiḋê">
                <a:extLst>
                  <a:ext uri="{FF2B5EF4-FFF2-40B4-BE49-F238E27FC236}">
                    <a16:creationId xmlns:a16="http://schemas.microsoft.com/office/drawing/2014/main" id="{5CCE2638-4BB7-4862-ADCE-FA97DA78BBD7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sḷîḑe">
                <a:extLst>
                  <a:ext uri="{FF2B5EF4-FFF2-40B4-BE49-F238E27FC236}">
                    <a16:creationId xmlns:a16="http://schemas.microsoft.com/office/drawing/2014/main" id="{BD37BE7A-F46B-4664-826B-E46DF011B153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ṧlíde">
                <a:extLst>
                  <a:ext uri="{FF2B5EF4-FFF2-40B4-BE49-F238E27FC236}">
                    <a16:creationId xmlns:a16="http://schemas.microsoft.com/office/drawing/2014/main" id="{29C70222-4DF1-4C97-B2A8-768F0EC0CD8D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ŝľîdé">
                <a:extLst>
                  <a:ext uri="{FF2B5EF4-FFF2-40B4-BE49-F238E27FC236}">
                    <a16:creationId xmlns:a16="http://schemas.microsoft.com/office/drawing/2014/main" id="{FB32D269-B444-463D-BC4A-67D108F84185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ṡļiďê">
                <a:extLst>
                  <a:ext uri="{FF2B5EF4-FFF2-40B4-BE49-F238E27FC236}">
                    <a16:creationId xmlns:a16="http://schemas.microsoft.com/office/drawing/2014/main" id="{2A02835E-52C1-4A5C-AC71-B96E514C9D1A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şḷiḋe">
                <a:extLst>
                  <a:ext uri="{FF2B5EF4-FFF2-40B4-BE49-F238E27FC236}">
                    <a16:creationId xmlns:a16="http://schemas.microsoft.com/office/drawing/2014/main" id="{F231E616-826E-4349-97DF-FEE03B2587A3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šḷíḋé">
                <a:extLst>
                  <a:ext uri="{FF2B5EF4-FFF2-40B4-BE49-F238E27FC236}">
                    <a16:creationId xmlns:a16="http://schemas.microsoft.com/office/drawing/2014/main" id="{C3AF59F4-B82C-4ACF-8C58-6ED9105B712A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ŝlíḓè">
                <a:extLst>
                  <a:ext uri="{FF2B5EF4-FFF2-40B4-BE49-F238E27FC236}">
                    <a16:creationId xmlns:a16="http://schemas.microsoft.com/office/drawing/2014/main" id="{57E2713A-CEA4-4B37-8E8E-5A2CCB3D3FCA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ṥļîḓê">
                <a:extLst>
                  <a:ext uri="{FF2B5EF4-FFF2-40B4-BE49-F238E27FC236}">
                    <a16:creationId xmlns:a16="http://schemas.microsoft.com/office/drawing/2014/main" id="{3B62F7E6-2F3B-4EBC-9552-86CB1BE220B3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şlïḋê">
                <a:extLst>
                  <a:ext uri="{FF2B5EF4-FFF2-40B4-BE49-F238E27FC236}">
                    <a16:creationId xmlns:a16="http://schemas.microsoft.com/office/drawing/2014/main" id="{55AF5BEE-1556-452B-A2F0-41CF6E68769F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íṩlïḋé">
                <a:extLst>
                  <a:ext uri="{FF2B5EF4-FFF2-40B4-BE49-F238E27FC236}">
                    <a16:creationId xmlns:a16="http://schemas.microsoft.com/office/drawing/2014/main" id="{8AF8E6C7-3179-41A1-9780-60E3A38C62CC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íšľiḋè">
                <a:extLst>
                  <a:ext uri="{FF2B5EF4-FFF2-40B4-BE49-F238E27FC236}">
                    <a16:creationId xmlns:a16="http://schemas.microsoft.com/office/drawing/2014/main" id="{9BBF628E-461B-4B33-88FA-F92FA6A698BB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íšļîdè">
                <a:extLst>
                  <a:ext uri="{FF2B5EF4-FFF2-40B4-BE49-F238E27FC236}">
                    <a16:creationId xmlns:a16="http://schemas.microsoft.com/office/drawing/2014/main" id="{238106E5-73E3-41F1-A789-3134CDADC357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ṩļídè">
                <a:extLst>
                  <a:ext uri="{FF2B5EF4-FFF2-40B4-BE49-F238E27FC236}">
                    <a16:creationId xmlns:a16="http://schemas.microsoft.com/office/drawing/2014/main" id="{53F6DF21-7A00-4FDC-9930-04AA39E70FB3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š1ïḋè">
                <a:extLst>
                  <a:ext uri="{FF2B5EF4-FFF2-40B4-BE49-F238E27FC236}">
                    <a16:creationId xmlns:a16="http://schemas.microsoft.com/office/drawing/2014/main" id="{D4356F55-93C8-45C7-BED9-7B49020A5D79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$ļïdé">
                <a:extLst>
                  <a:ext uri="{FF2B5EF4-FFF2-40B4-BE49-F238E27FC236}">
                    <a16:creationId xmlns:a16="http://schemas.microsoft.com/office/drawing/2014/main" id="{A200E0AB-5CB6-4E16-924F-935447F424B4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îšľîďê">
                <a:extLst>
                  <a:ext uri="{FF2B5EF4-FFF2-40B4-BE49-F238E27FC236}">
                    <a16:creationId xmlns:a16="http://schemas.microsoft.com/office/drawing/2014/main" id="{C8FCA841-843D-4881-ACC7-A8C046899A09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slídê">
                <a:extLst>
                  <a:ext uri="{FF2B5EF4-FFF2-40B4-BE49-F238E27FC236}">
                    <a16:creationId xmlns:a16="http://schemas.microsoft.com/office/drawing/2014/main" id="{AB5F7F43-906D-460B-88B9-CD82E52F6B01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sḻïḑê">
                <a:extLst>
                  <a:ext uri="{FF2B5EF4-FFF2-40B4-BE49-F238E27FC236}">
                    <a16:creationId xmlns:a16="http://schemas.microsoft.com/office/drawing/2014/main" id="{6A348EDA-AE69-4746-B9AC-75017D870060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íşľïḍè">
                <a:extLst>
                  <a:ext uri="{FF2B5EF4-FFF2-40B4-BE49-F238E27FC236}">
                    <a16:creationId xmlns:a16="http://schemas.microsoft.com/office/drawing/2014/main" id="{605A75B7-3767-4607-BBE2-68951CBEEC29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ṩļide">
                <a:extLst>
                  <a:ext uri="{FF2B5EF4-FFF2-40B4-BE49-F238E27FC236}">
                    <a16:creationId xmlns:a16="http://schemas.microsoft.com/office/drawing/2014/main" id="{6C75AB7B-4B44-42D5-9A0C-EC24E66C7F23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îṣḻïde">
                <a:extLst>
                  <a:ext uri="{FF2B5EF4-FFF2-40B4-BE49-F238E27FC236}">
                    <a16:creationId xmlns:a16="http://schemas.microsoft.com/office/drawing/2014/main" id="{AB608865-BBF1-4C08-AF99-0A34A1B37789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ṧļîḍe">
                <a:extLst>
                  <a:ext uri="{FF2B5EF4-FFF2-40B4-BE49-F238E27FC236}">
                    <a16:creationId xmlns:a16="http://schemas.microsoft.com/office/drawing/2014/main" id="{F1B85D08-8351-479E-A02F-1FB5F058AF41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Sḷiḑe">
                <a:extLst>
                  <a:ext uri="{FF2B5EF4-FFF2-40B4-BE49-F238E27FC236}">
                    <a16:creationId xmlns:a16="http://schemas.microsoft.com/office/drawing/2014/main" id="{C640F7D5-1A77-484E-90B9-1322BBF36FF5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šļïḍe">
                <a:extLst>
                  <a:ext uri="{FF2B5EF4-FFF2-40B4-BE49-F238E27FC236}">
                    <a16:creationId xmlns:a16="http://schemas.microsoft.com/office/drawing/2014/main" id="{2C5C3019-6486-42F8-820E-F294720C7080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ŝľiďè">
                <a:extLst>
                  <a:ext uri="{FF2B5EF4-FFF2-40B4-BE49-F238E27FC236}">
                    <a16:creationId xmlns:a16="http://schemas.microsoft.com/office/drawing/2014/main" id="{8D9B1278-B496-407C-BBBA-43AB5CD9571C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ŝḻiḑè">
                <a:extLst>
                  <a:ext uri="{FF2B5EF4-FFF2-40B4-BE49-F238E27FC236}">
                    <a16:creationId xmlns:a16="http://schemas.microsoft.com/office/drawing/2014/main" id="{855EB829-C698-4C84-847D-4E935526EA2E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ṩḻîdê">
                <a:extLst>
                  <a:ext uri="{FF2B5EF4-FFF2-40B4-BE49-F238E27FC236}">
                    <a16:creationId xmlns:a16="http://schemas.microsoft.com/office/drawing/2014/main" id="{5A67F11C-C7EA-4907-967E-97ED6792DC06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ŝļíḑè">
                <a:extLst>
                  <a:ext uri="{FF2B5EF4-FFF2-40B4-BE49-F238E27FC236}">
                    <a16:creationId xmlns:a16="http://schemas.microsoft.com/office/drawing/2014/main" id="{6601A973-97FD-449D-84EA-A79F3F2C540C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îṡḷíḓe">
                <a:extLst>
                  <a:ext uri="{FF2B5EF4-FFF2-40B4-BE49-F238E27FC236}">
                    <a16:creationId xmlns:a16="http://schemas.microsoft.com/office/drawing/2014/main" id="{66C93DCD-062E-42A1-9BD4-DA9CC3B1A00B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šlïḍè">
                <a:extLst>
                  <a:ext uri="{FF2B5EF4-FFF2-40B4-BE49-F238E27FC236}">
                    <a16:creationId xmlns:a16="http://schemas.microsoft.com/office/drawing/2014/main" id="{ECED92BB-7B3C-4A0B-8455-E0E8C32002E6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ŝḻiḋê">
                <a:extLst>
                  <a:ext uri="{FF2B5EF4-FFF2-40B4-BE49-F238E27FC236}">
                    <a16:creationId xmlns:a16="http://schemas.microsoft.com/office/drawing/2014/main" id="{5D42CFB6-B5A1-4006-9AF9-1A536E5CDEBF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iSľíḋe">
                <a:extLst>
                  <a:ext uri="{FF2B5EF4-FFF2-40B4-BE49-F238E27FC236}">
                    <a16:creationId xmlns:a16="http://schemas.microsoft.com/office/drawing/2014/main" id="{F3D7D78C-92C2-4CC4-96D0-D56F84242195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ŝḷîḑé">
                <a:extLst>
                  <a:ext uri="{FF2B5EF4-FFF2-40B4-BE49-F238E27FC236}">
                    <a16:creationId xmlns:a16="http://schemas.microsoft.com/office/drawing/2014/main" id="{BA044D84-290A-42A6-84A7-D8C514080E06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s1ïḑé">
                <a:extLst>
                  <a:ext uri="{FF2B5EF4-FFF2-40B4-BE49-F238E27FC236}">
                    <a16:creationId xmlns:a16="http://schemas.microsoft.com/office/drawing/2014/main" id="{0CE00EBB-5246-473B-A95E-E4BBE88E0F55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Sḻîḑé">
                <a:extLst>
                  <a:ext uri="{FF2B5EF4-FFF2-40B4-BE49-F238E27FC236}">
                    <a16:creationId xmlns:a16="http://schemas.microsoft.com/office/drawing/2014/main" id="{64C35FEC-57F2-410E-86B0-7544EDA51955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$1îďè">
                <a:extLst>
                  <a:ext uri="{FF2B5EF4-FFF2-40B4-BE49-F238E27FC236}">
                    <a16:creationId xmlns:a16="http://schemas.microsoft.com/office/drawing/2014/main" id="{52A9635C-6869-4CED-A276-B2895B29D36C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$ļïḋé">
                <a:extLst>
                  <a:ext uri="{FF2B5EF4-FFF2-40B4-BE49-F238E27FC236}">
                    <a16:creationId xmlns:a16="http://schemas.microsoft.com/office/drawing/2014/main" id="{62DD56B0-A9E0-4DE3-A618-31329F8CF96C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ś1îḋê">
                <a:extLst>
                  <a:ext uri="{FF2B5EF4-FFF2-40B4-BE49-F238E27FC236}">
                    <a16:creationId xmlns:a16="http://schemas.microsoft.com/office/drawing/2014/main" id="{9DEF5EED-203D-4894-B71A-C7E982C4908B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ṧľíḋè">
                <a:extLst>
                  <a:ext uri="{FF2B5EF4-FFF2-40B4-BE49-F238E27FC236}">
                    <a16:creationId xmlns:a16="http://schemas.microsoft.com/office/drawing/2014/main" id="{E7CE182B-0F7E-476D-A708-61FF18DE5760}"/>
                  </a:ext>
                </a:extLst>
              </p:cNvPr>
              <p:cNvSpPr/>
              <p:nvPr/>
            </p:nvSpPr>
            <p:spPr bwMode="auto">
              <a:xfrm>
                <a:off x="3870326" y="4532313"/>
                <a:ext cx="27463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ṧ1íḍe">
                <a:extLst>
                  <a:ext uri="{FF2B5EF4-FFF2-40B4-BE49-F238E27FC236}">
                    <a16:creationId xmlns:a16="http://schemas.microsoft.com/office/drawing/2014/main" id="{BEDBAE5F-E4D8-41C1-BF55-AE9FF44F3D10}"/>
                  </a:ext>
                </a:extLst>
              </p:cNvPr>
              <p:cNvSpPr/>
              <p:nvPr/>
            </p:nvSpPr>
            <p:spPr bwMode="auto">
              <a:xfrm>
                <a:off x="3870326" y="4572001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ṡľîdê">
                <a:extLst>
                  <a:ext uri="{FF2B5EF4-FFF2-40B4-BE49-F238E27FC236}">
                    <a16:creationId xmlns:a16="http://schemas.microsoft.com/office/drawing/2014/main" id="{0E483561-DD6E-472E-B09F-9FEFAB175FF2}"/>
                  </a:ext>
                </a:extLst>
              </p:cNvPr>
              <p:cNvSpPr/>
              <p:nvPr/>
            </p:nvSpPr>
            <p:spPr bwMode="auto">
              <a:xfrm>
                <a:off x="4105276" y="4572001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ṣḷíḓè">
                <a:extLst>
                  <a:ext uri="{FF2B5EF4-FFF2-40B4-BE49-F238E27FC236}">
                    <a16:creationId xmlns:a16="http://schemas.microsoft.com/office/drawing/2014/main" id="{2AF49C37-B80E-4F97-814D-37E84D37B5FC}"/>
                  </a:ext>
                </a:extLst>
              </p:cNvPr>
              <p:cNvSpPr/>
              <p:nvPr/>
            </p:nvSpPr>
            <p:spPr bwMode="auto">
              <a:xfrm>
                <a:off x="3956051" y="4610101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iŝḷíďè">
                <a:extLst>
                  <a:ext uri="{FF2B5EF4-FFF2-40B4-BE49-F238E27FC236}">
                    <a16:creationId xmlns:a16="http://schemas.microsoft.com/office/drawing/2014/main" id="{18758D0F-60E3-4846-BC0B-EE53C32133EA}"/>
                  </a:ext>
                </a:extLst>
              </p:cNvPr>
              <p:cNvSpPr/>
              <p:nvPr/>
            </p:nvSpPr>
            <p:spPr bwMode="auto">
              <a:xfrm>
                <a:off x="4030663" y="4649788"/>
                <a:ext cx="27463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Sḻiḋé">
                <a:extLst>
                  <a:ext uri="{FF2B5EF4-FFF2-40B4-BE49-F238E27FC236}">
                    <a16:creationId xmlns:a16="http://schemas.microsoft.com/office/drawing/2014/main" id="{66103819-936D-4145-8160-4B6B76BE4E85}"/>
                  </a:ext>
                </a:extLst>
              </p:cNvPr>
              <p:cNvSpPr/>
              <p:nvPr/>
            </p:nvSpPr>
            <p:spPr bwMode="auto">
              <a:xfrm>
                <a:off x="4321176" y="4649788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ṧḻïḋe">
                <a:extLst>
                  <a:ext uri="{FF2B5EF4-FFF2-40B4-BE49-F238E27FC236}">
                    <a16:creationId xmlns:a16="http://schemas.microsoft.com/office/drawing/2014/main" id="{C4F89EED-0490-44ED-90F8-FE417E23F90A}"/>
                  </a:ext>
                </a:extLst>
              </p:cNvPr>
              <p:cNvSpPr/>
              <p:nvPr/>
            </p:nvSpPr>
            <p:spPr bwMode="auto">
              <a:xfrm>
                <a:off x="4030663" y="4687888"/>
                <a:ext cx="21272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ŝḻíďê">
                <a:extLst>
                  <a:ext uri="{FF2B5EF4-FFF2-40B4-BE49-F238E27FC236}">
                    <a16:creationId xmlns:a16="http://schemas.microsoft.com/office/drawing/2014/main" id="{127DBC18-6D46-48EC-9884-168E5720EBC9}"/>
                  </a:ext>
                </a:extLst>
              </p:cNvPr>
              <p:cNvSpPr/>
              <p:nvPr/>
            </p:nvSpPr>
            <p:spPr bwMode="auto">
              <a:xfrm>
                <a:off x="4262438" y="4687888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śliḓé">
                <a:extLst>
                  <a:ext uri="{FF2B5EF4-FFF2-40B4-BE49-F238E27FC236}">
                    <a16:creationId xmlns:a16="http://schemas.microsoft.com/office/drawing/2014/main" id="{BA892226-ACDC-4C04-B3BF-BE6618A5095A}"/>
                  </a:ext>
                </a:extLst>
              </p:cNvPr>
              <p:cNvSpPr/>
              <p:nvPr/>
            </p:nvSpPr>
            <p:spPr bwMode="auto">
              <a:xfrm>
                <a:off x="3870326" y="4741863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ş1iḍé">
                <a:extLst>
                  <a:ext uri="{FF2B5EF4-FFF2-40B4-BE49-F238E27FC236}">
                    <a16:creationId xmlns:a16="http://schemas.microsoft.com/office/drawing/2014/main" id="{66E5AE4D-9681-47E0-9224-9BB9EE4827C0}"/>
                  </a:ext>
                </a:extLst>
              </p:cNvPr>
              <p:cNvSpPr/>
              <p:nvPr/>
            </p:nvSpPr>
            <p:spPr bwMode="auto">
              <a:xfrm>
                <a:off x="3870326" y="4778376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šḻïďè">
                <a:extLst>
                  <a:ext uri="{FF2B5EF4-FFF2-40B4-BE49-F238E27FC236}">
                    <a16:creationId xmlns:a16="http://schemas.microsoft.com/office/drawing/2014/main" id="{738BBF7D-1D27-4C08-85ED-24CC8C21B1D1}"/>
                  </a:ext>
                </a:extLst>
              </p:cNvPr>
              <p:cNvSpPr/>
              <p:nvPr/>
            </p:nvSpPr>
            <p:spPr bwMode="auto">
              <a:xfrm>
                <a:off x="4105276" y="4778376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ṧ1îḍe">
                <a:extLst>
                  <a:ext uri="{FF2B5EF4-FFF2-40B4-BE49-F238E27FC236}">
                    <a16:creationId xmlns:a16="http://schemas.microsoft.com/office/drawing/2014/main" id="{ED735B9D-BC2D-4870-A966-E02B4787F114}"/>
                  </a:ext>
                </a:extLst>
              </p:cNvPr>
              <p:cNvSpPr/>
              <p:nvPr/>
            </p:nvSpPr>
            <p:spPr bwMode="auto">
              <a:xfrm>
                <a:off x="3956051" y="4818063"/>
                <a:ext cx="23018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slîḋe">
                <a:extLst>
                  <a:ext uri="{FF2B5EF4-FFF2-40B4-BE49-F238E27FC236}">
                    <a16:creationId xmlns:a16="http://schemas.microsoft.com/office/drawing/2014/main" id="{BF215D28-A997-4670-B503-C9A4A09351CD}"/>
                  </a:ext>
                </a:extLst>
              </p:cNvPr>
              <p:cNvSpPr/>
              <p:nvPr/>
            </p:nvSpPr>
            <p:spPr bwMode="auto">
              <a:xfrm>
                <a:off x="4030663" y="4857751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ŝḷïḋé">
                <a:extLst>
                  <a:ext uri="{FF2B5EF4-FFF2-40B4-BE49-F238E27FC236}">
                    <a16:creationId xmlns:a16="http://schemas.microsoft.com/office/drawing/2014/main" id="{FCB907AE-AD67-48FD-9A06-3EBFDD779B5F}"/>
                  </a:ext>
                </a:extLst>
              </p:cNvPr>
              <p:cNvSpPr/>
              <p:nvPr/>
            </p:nvSpPr>
            <p:spPr bwMode="auto">
              <a:xfrm>
                <a:off x="4321176" y="4857751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iślíďè">
                <a:extLst>
                  <a:ext uri="{FF2B5EF4-FFF2-40B4-BE49-F238E27FC236}">
                    <a16:creationId xmlns:a16="http://schemas.microsoft.com/office/drawing/2014/main" id="{4AADB174-C0D5-4BBC-B7BB-6E3619C27FC7}"/>
                  </a:ext>
                </a:extLst>
              </p:cNvPr>
              <p:cNvSpPr/>
              <p:nvPr/>
            </p:nvSpPr>
            <p:spPr bwMode="auto">
              <a:xfrm>
                <a:off x="4030663" y="4895851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śľíḍè">
                <a:extLst>
                  <a:ext uri="{FF2B5EF4-FFF2-40B4-BE49-F238E27FC236}">
                    <a16:creationId xmlns:a16="http://schemas.microsoft.com/office/drawing/2014/main" id="{E02CBF98-2DDA-48B0-808C-DD54FFE61324}"/>
                  </a:ext>
                </a:extLst>
              </p:cNvPr>
              <p:cNvSpPr/>
              <p:nvPr/>
            </p:nvSpPr>
            <p:spPr bwMode="auto">
              <a:xfrm>
                <a:off x="4262438" y="4895851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ṩḻíde">
                <a:extLst>
                  <a:ext uri="{FF2B5EF4-FFF2-40B4-BE49-F238E27FC236}">
                    <a16:creationId xmlns:a16="http://schemas.microsoft.com/office/drawing/2014/main" id="{1E4A364F-9366-4000-805A-66E9D58E5348}"/>
                  </a:ext>
                </a:extLst>
              </p:cNvPr>
              <p:cNvSpPr/>
              <p:nvPr/>
            </p:nvSpPr>
            <p:spPr bwMode="auto">
              <a:xfrm>
                <a:off x="3870326" y="4948238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ṩḻidé">
                <a:extLst>
                  <a:ext uri="{FF2B5EF4-FFF2-40B4-BE49-F238E27FC236}">
                    <a16:creationId xmlns:a16="http://schemas.microsoft.com/office/drawing/2014/main" id="{1D243D1E-A706-4F3D-8C04-73571E54EAB7}"/>
                  </a:ext>
                </a:extLst>
              </p:cNvPr>
              <p:cNvSpPr/>
              <p:nvPr/>
            </p:nvSpPr>
            <p:spPr bwMode="auto">
              <a:xfrm>
                <a:off x="3870326" y="4987926"/>
                <a:ext cx="16827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íṣḷiḑé">
                <a:extLst>
                  <a:ext uri="{FF2B5EF4-FFF2-40B4-BE49-F238E27FC236}">
                    <a16:creationId xmlns:a16="http://schemas.microsoft.com/office/drawing/2014/main" id="{03AAD303-9B96-4B21-A85C-767ECFA683A5}"/>
                  </a:ext>
                </a:extLst>
              </p:cNvPr>
              <p:cNvSpPr/>
              <p:nvPr/>
            </p:nvSpPr>
            <p:spPr bwMode="auto">
              <a:xfrm>
                <a:off x="4105276" y="4987926"/>
                <a:ext cx="525463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ïṥļiḓé">
                <a:extLst>
                  <a:ext uri="{FF2B5EF4-FFF2-40B4-BE49-F238E27FC236}">
                    <a16:creationId xmlns:a16="http://schemas.microsoft.com/office/drawing/2014/main" id="{3FE91120-3362-464A-958F-35951C5F0527}"/>
                  </a:ext>
                </a:extLst>
              </p:cNvPr>
              <p:cNvSpPr/>
              <p:nvPr/>
            </p:nvSpPr>
            <p:spPr bwMode="auto">
              <a:xfrm>
                <a:off x="3956051" y="5024438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şḻïde">
                <a:extLst>
                  <a:ext uri="{FF2B5EF4-FFF2-40B4-BE49-F238E27FC236}">
                    <a16:creationId xmlns:a16="http://schemas.microsoft.com/office/drawing/2014/main" id="{388CDBFD-0F7B-4E36-91B5-CDAE68B2E557}"/>
                  </a:ext>
                </a:extLst>
              </p:cNvPr>
              <p:cNvSpPr/>
              <p:nvPr/>
            </p:nvSpPr>
            <p:spPr bwMode="auto">
              <a:xfrm>
                <a:off x="4030663" y="5064126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ïŝḷïḋê">
                <a:extLst>
                  <a:ext uri="{FF2B5EF4-FFF2-40B4-BE49-F238E27FC236}">
                    <a16:creationId xmlns:a16="http://schemas.microsoft.com/office/drawing/2014/main" id="{0755AB69-4837-40CA-8BC2-792E47147BCB}"/>
                  </a:ext>
                </a:extLst>
              </p:cNvPr>
              <p:cNvSpPr/>
              <p:nvPr/>
            </p:nvSpPr>
            <p:spPr bwMode="auto">
              <a:xfrm>
                <a:off x="4321176" y="5064126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işļîḋê">
                <a:extLst>
                  <a:ext uri="{FF2B5EF4-FFF2-40B4-BE49-F238E27FC236}">
                    <a16:creationId xmlns:a16="http://schemas.microsoft.com/office/drawing/2014/main" id="{BE6E8E92-C4C0-4ECC-AE59-3F2F605F812C}"/>
                  </a:ext>
                </a:extLst>
              </p:cNvPr>
              <p:cNvSpPr/>
              <p:nvPr/>
            </p:nvSpPr>
            <p:spPr bwMode="auto">
              <a:xfrm>
                <a:off x="4030663" y="5103813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îSlïdè">
                <a:extLst>
                  <a:ext uri="{FF2B5EF4-FFF2-40B4-BE49-F238E27FC236}">
                    <a16:creationId xmlns:a16="http://schemas.microsoft.com/office/drawing/2014/main" id="{35F5CF8D-EFA2-4D05-86DF-1A1FE8DA2DA5}"/>
                  </a:ext>
                </a:extLst>
              </p:cNvPr>
              <p:cNvSpPr/>
              <p:nvPr/>
            </p:nvSpPr>
            <p:spPr bwMode="auto">
              <a:xfrm>
                <a:off x="4262438" y="5103813"/>
                <a:ext cx="4349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îṥļïḑê">
                <a:extLst>
                  <a:ext uri="{FF2B5EF4-FFF2-40B4-BE49-F238E27FC236}">
                    <a16:creationId xmlns:a16="http://schemas.microsoft.com/office/drawing/2014/main" id="{98867EE6-0ABC-4C50-B7F7-350EF28B43DA}"/>
                  </a:ext>
                </a:extLst>
              </p:cNvPr>
              <p:cNvSpPr/>
              <p:nvPr/>
            </p:nvSpPr>
            <p:spPr bwMode="auto">
              <a:xfrm>
                <a:off x="3390901" y="1841501"/>
                <a:ext cx="1570038" cy="720725"/>
              </a:xfrm>
              <a:custGeom>
                <a:avLst/>
                <a:gdLst>
                  <a:gd name="T0" fmla="*/ 591 w 636"/>
                  <a:gd name="T1" fmla="*/ 293 h 293"/>
                  <a:gd name="T2" fmla="*/ 45 w 636"/>
                  <a:gd name="T3" fmla="*/ 293 h 293"/>
                  <a:gd name="T4" fmla="*/ 0 w 636"/>
                  <a:gd name="T5" fmla="*/ 248 h 293"/>
                  <a:gd name="T6" fmla="*/ 0 w 636"/>
                  <a:gd name="T7" fmla="*/ 45 h 293"/>
                  <a:gd name="T8" fmla="*/ 45 w 636"/>
                  <a:gd name="T9" fmla="*/ 0 h 293"/>
                  <a:gd name="T10" fmla="*/ 591 w 636"/>
                  <a:gd name="T11" fmla="*/ 0 h 293"/>
                  <a:gd name="T12" fmla="*/ 636 w 636"/>
                  <a:gd name="T13" fmla="*/ 45 h 293"/>
                  <a:gd name="T14" fmla="*/ 636 w 636"/>
                  <a:gd name="T15" fmla="*/ 248 h 293"/>
                  <a:gd name="T16" fmla="*/ 591 w 636"/>
                  <a:gd name="T17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6" h="293">
                    <a:moveTo>
                      <a:pt x="591" y="293"/>
                    </a:moveTo>
                    <a:cubicBezTo>
                      <a:pt x="45" y="293"/>
                      <a:pt x="45" y="293"/>
                      <a:pt x="45" y="293"/>
                    </a:cubicBezTo>
                    <a:cubicBezTo>
                      <a:pt x="20" y="293"/>
                      <a:pt x="0" y="273"/>
                      <a:pt x="0" y="248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91" y="0"/>
                      <a:pt x="591" y="0"/>
                      <a:pt x="591" y="0"/>
                    </a:cubicBezTo>
                    <a:cubicBezTo>
                      <a:pt x="616" y="0"/>
                      <a:pt x="636" y="20"/>
                      <a:pt x="636" y="45"/>
                    </a:cubicBezTo>
                    <a:cubicBezTo>
                      <a:pt x="636" y="248"/>
                      <a:pt x="636" y="248"/>
                      <a:pt x="636" y="248"/>
                    </a:cubicBezTo>
                    <a:cubicBezTo>
                      <a:pt x="636" y="273"/>
                      <a:pt x="616" y="293"/>
                      <a:pt x="591" y="293"/>
                    </a:cubicBezTo>
                    <a:close/>
                  </a:path>
                </a:pathLst>
              </a:custGeom>
              <a:solidFill>
                <a:srgbClr val="688EFD">
                  <a:alpha val="3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ïsḷíḍe">
                <a:extLst>
                  <a:ext uri="{FF2B5EF4-FFF2-40B4-BE49-F238E27FC236}">
                    <a16:creationId xmlns:a16="http://schemas.microsoft.com/office/drawing/2014/main" id="{DBCC861F-2E48-461A-9A70-888036A08B95}"/>
                  </a:ext>
                </a:extLst>
              </p:cNvPr>
              <p:cNvSpPr/>
              <p:nvPr/>
            </p:nvSpPr>
            <p:spPr bwMode="auto">
              <a:xfrm>
                <a:off x="4738688" y="2449513"/>
                <a:ext cx="222250" cy="263525"/>
              </a:xfrm>
              <a:custGeom>
                <a:avLst/>
                <a:gdLst>
                  <a:gd name="T0" fmla="*/ 140 w 140"/>
                  <a:gd name="T1" fmla="*/ 166 h 166"/>
                  <a:gd name="T2" fmla="*/ 140 w 140"/>
                  <a:gd name="T3" fmla="*/ 0 h 166"/>
                  <a:gd name="T4" fmla="*/ 0 w 140"/>
                  <a:gd name="T5" fmla="*/ 0 h 166"/>
                  <a:gd name="T6" fmla="*/ 140 w 140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166">
                    <a:moveTo>
                      <a:pt x="140" y="166"/>
                    </a:moveTo>
                    <a:lnTo>
                      <a:pt x="140" y="0"/>
                    </a:lnTo>
                    <a:lnTo>
                      <a:pt x="0" y="0"/>
                    </a:lnTo>
                    <a:lnTo>
                      <a:pt x="140" y="166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íşľïḋè">
                <a:extLst>
                  <a:ext uri="{FF2B5EF4-FFF2-40B4-BE49-F238E27FC236}">
                    <a16:creationId xmlns:a16="http://schemas.microsoft.com/office/drawing/2014/main" id="{6FD4542D-1154-4ECE-A50D-9ACF29A515CA}"/>
                  </a:ext>
                </a:extLst>
              </p:cNvPr>
              <p:cNvSpPr/>
              <p:nvPr/>
            </p:nvSpPr>
            <p:spPr bwMode="auto">
              <a:xfrm>
                <a:off x="3452813" y="1781176"/>
                <a:ext cx="1455738" cy="668338"/>
              </a:xfrm>
              <a:custGeom>
                <a:avLst/>
                <a:gdLst>
                  <a:gd name="T0" fmla="*/ 548 w 590"/>
                  <a:gd name="T1" fmla="*/ 271 h 271"/>
                  <a:gd name="T2" fmla="*/ 42 w 590"/>
                  <a:gd name="T3" fmla="*/ 271 h 271"/>
                  <a:gd name="T4" fmla="*/ 0 w 590"/>
                  <a:gd name="T5" fmla="*/ 230 h 271"/>
                  <a:gd name="T6" fmla="*/ 0 w 590"/>
                  <a:gd name="T7" fmla="*/ 41 h 271"/>
                  <a:gd name="T8" fmla="*/ 42 w 590"/>
                  <a:gd name="T9" fmla="*/ 0 h 271"/>
                  <a:gd name="T10" fmla="*/ 548 w 590"/>
                  <a:gd name="T11" fmla="*/ 0 h 271"/>
                  <a:gd name="T12" fmla="*/ 590 w 590"/>
                  <a:gd name="T13" fmla="*/ 41 h 271"/>
                  <a:gd name="T14" fmla="*/ 590 w 590"/>
                  <a:gd name="T15" fmla="*/ 230 h 271"/>
                  <a:gd name="T16" fmla="*/ 548 w 590"/>
                  <a:gd name="T1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0" h="271">
                    <a:moveTo>
                      <a:pt x="548" y="271"/>
                    </a:moveTo>
                    <a:cubicBezTo>
                      <a:pt x="42" y="271"/>
                      <a:pt x="42" y="271"/>
                      <a:pt x="42" y="271"/>
                    </a:cubicBezTo>
                    <a:cubicBezTo>
                      <a:pt x="19" y="271"/>
                      <a:pt x="0" y="253"/>
                      <a:pt x="0" y="23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18"/>
                      <a:pt x="19" y="0"/>
                      <a:pt x="42" y="0"/>
                    </a:cubicBezTo>
                    <a:cubicBezTo>
                      <a:pt x="548" y="0"/>
                      <a:pt x="548" y="0"/>
                      <a:pt x="548" y="0"/>
                    </a:cubicBezTo>
                    <a:cubicBezTo>
                      <a:pt x="571" y="0"/>
                      <a:pt x="590" y="18"/>
                      <a:pt x="590" y="41"/>
                    </a:cubicBezTo>
                    <a:cubicBezTo>
                      <a:pt x="590" y="230"/>
                      <a:pt x="590" y="230"/>
                      <a:pt x="590" y="230"/>
                    </a:cubicBezTo>
                    <a:cubicBezTo>
                      <a:pt x="590" y="253"/>
                      <a:pt x="571" y="271"/>
                      <a:pt x="548" y="2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ïṡlïďé">
                <a:extLst>
                  <a:ext uri="{FF2B5EF4-FFF2-40B4-BE49-F238E27FC236}">
                    <a16:creationId xmlns:a16="http://schemas.microsoft.com/office/drawing/2014/main" id="{89935CDB-AFE4-46EB-9CC5-C2D86E705DC7}"/>
                  </a:ext>
                </a:extLst>
              </p:cNvPr>
              <p:cNvSpPr/>
              <p:nvPr/>
            </p:nvSpPr>
            <p:spPr bwMode="auto">
              <a:xfrm>
                <a:off x="4702176" y="2346326"/>
                <a:ext cx="206375" cy="241300"/>
              </a:xfrm>
              <a:custGeom>
                <a:avLst/>
                <a:gdLst>
                  <a:gd name="T0" fmla="*/ 130 w 130"/>
                  <a:gd name="T1" fmla="*/ 152 h 152"/>
                  <a:gd name="T2" fmla="*/ 130 w 130"/>
                  <a:gd name="T3" fmla="*/ 0 h 152"/>
                  <a:gd name="T4" fmla="*/ 0 w 130"/>
                  <a:gd name="T5" fmla="*/ 0 h 152"/>
                  <a:gd name="T6" fmla="*/ 130 w 130"/>
                  <a:gd name="T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152">
                    <a:moveTo>
                      <a:pt x="130" y="152"/>
                    </a:moveTo>
                    <a:lnTo>
                      <a:pt x="130" y="0"/>
                    </a:lnTo>
                    <a:lnTo>
                      <a:pt x="0" y="0"/>
                    </a:lnTo>
                    <a:lnTo>
                      <a:pt x="130" y="1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i$lïḍé">
                <a:extLst>
                  <a:ext uri="{FF2B5EF4-FFF2-40B4-BE49-F238E27FC236}">
                    <a16:creationId xmlns:a16="http://schemas.microsoft.com/office/drawing/2014/main" id="{88AF33E3-68ED-4895-B5B5-2C2D901BF0BC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íśḻîḋè">
                <a:extLst>
                  <a:ext uri="{FF2B5EF4-FFF2-40B4-BE49-F238E27FC236}">
                    <a16:creationId xmlns:a16="http://schemas.microsoft.com/office/drawing/2014/main" id="{8C56D57A-9665-4486-BB78-68416F93227A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6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íş1ïde">
                <a:extLst>
                  <a:ext uri="{FF2B5EF4-FFF2-40B4-BE49-F238E27FC236}">
                    <a16:creationId xmlns:a16="http://schemas.microsoft.com/office/drawing/2014/main" id="{9125529C-E8F6-44EC-903B-1EF7F9B7CE04}"/>
                  </a:ext>
                </a:extLst>
              </p:cNvPr>
              <p:cNvSpPr/>
              <p:nvPr/>
            </p:nvSpPr>
            <p:spPr bwMode="auto">
              <a:xfrm>
                <a:off x="5534026" y="1939926"/>
                <a:ext cx="93663" cy="90488"/>
              </a:xfrm>
              <a:prstGeom prst="ellipse">
                <a:avLst/>
              </a:prstGeom>
              <a:gradFill>
                <a:gsLst>
                  <a:gs pos="15000">
                    <a:schemeClr val="tx1">
                      <a:alpha val="36000"/>
                    </a:schemeClr>
                  </a:gs>
                  <a:gs pos="100000">
                    <a:schemeClr val="tx1">
                      <a:alpha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šļíḋe">
                <a:extLst>
                  <a:ext uri="{FF2B5EF4-FFF2-40B4-BE49-F238E27FC236}">
                    <a16:creationId xmlns:a16="http://schemas.microsoft.com/office/drawing/2014/main" id="{5A85E446-9238-4E63-B3A3-B5B62561404F}"/>
                  </a:ext>
                </a:extLst>
              </p:cNvPr>
              <p:cNvSpPr/>
              <p:nvPr/>
            </p:nvSpPr>
            <p:spPr bwMode="auto">
              <a:xfrm>
                <a:off x="6772276" y="3711576"/>
                <a:ext cx="155575" cy="201613"/>
              </a:xfrm>
              <a:custGeom>
                <a:avLst/>
                <a:gdLst>
                  <a:gd name="T0" fmla="*/ 37 w 63"/>
                  <a:gd name="T1" fmla="*/ 49 h 82"/>
                  <a:gd name="T2" fmla="*/ 15 w 63"/>
                  <a:gd name="T3" fmla="*/ 62 h 82"/>
                  <a:gd name="T4" fmla="*/ 0 w 63"/>
                  <a:gd name="T5" fmla="*/ 77 h 82"/>
                  <a:gd name="T6" fmla="*/ 15 w 63"/>
                  <a:gd name="T7" fmla="*/ 79 h 82"/>
                  <a:gd name="T8" fmla="*/ 46 w 63"/>
                  <a:gd name="T9" fmla="*/ 68 h 82"/>
                  <a:gd name="T10" fmla="*/ 52 w 63"/>
                  <a:gd name="T11" fmla="*/ 64 h 82"/>
                  <a:gd name="T12" fmla="*/ 56 w 63"/>
                  <a:gd name="T13" fmla="*/ 57 h 82"/>
                  <a:gd name="T14" fmla="*/ 63 w 63"/>
                  <a:gd name="T15" fmla="*/ 22 h 82"/>
                  <a:gd name="T16" fmla="*/ 61 w 63"/>
                  <a:gd name="T17" fmla="*/ 13 h 82"/>
                  <a:gd name="T18" fmla="*/ 48 w 63"/>
                  <a:gd name="T19" fmla="*/ 25 h 82"/>
                  <a:gd name="T20" fmla="*/ 37 w 63"/>
                  <a:gd name="T21" fmla="*/ 4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82">
                    <a:moveTo>
                      <a:pt x="37" y="49"/>
                    </a:moveTo>
                    <a:cubicBezTo>
                      <a:pt x="30" y="55"/>
                      <a:pt x="22" y="58"/>
                      <a:pt x="15" y="62"/>
                    </a:cubicBezTo>
                    <a:cubicBezTo>
                      <a:pt x="8" y="66"/>
                      <a:pt x="3" y="71"/>
                      <a:pt x="0" y="77"/>
                    </a:cubicBezTo>
                    <a:cubicBezTo>
                      <a:pt x="3" y="82"/>
                      <a:pt x="10" y="81"/>
                      <a:pt x="15" y="79"/>
                    </a:cubicBezTo>
                    <a:cubicBezTo>
                      <a:pt x="25" y="76"/>
                      <a:pt x="36" y="72"/>
                      <a:pt x="46" y="68"/>
                    </a:cubicBezTo>
                    <a:cubicBezTo>
                      <a:pt x="48" y="67"/>
                      <a:pt x="50" y="66"/>
                      <a:pt x="52" y="64"/>
                    </a:cubicBezTo>
                    <a:cubicBezTo>
                      <a:pt x="54" y="62"/>
                      <a:pt x="55" y="60"/>
                      <a:pt x="56" y="57"/>
                    </a:cubicBezTo>
                    <a:cubicBezTo>
                      <a:pt x="60" y="46"/>
                      <a:pt x="62" y="34"/>
                      <a:pt x="63" y="22"/>
                    </a:cubicBezTo>
                    <a:cubicBezTo>
                      <a:pt x="63" y="19"/>
                      <a:pt x="63" y="16"/>
                      <a:pt x="61" y="13"/>
                    </a:cubicBezTo>
                    <a:cubicBezTo>
                      <a:pt x="55" y="0"/>
                      <a:pt x="49" y="20"/>
                      <a:pt x="48" y="25"/>
                    </a:cubicBezTo>
                    <a:cubicBezTo>
                      <a:pt x="45" y="34"/>
                      <a:pt x="43" y="43"/>
                      <a:pt x="37" y="4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íšḷïďé">
                <a:extLst>
                  <a:ext uri="{FF2B5EF4-FFF2-40B4-BE49-F238E27FC236}">
                    <a16:creationId xmlns:a16="http://schemas.microsoft.com/office/drawing/2014/main" id="{C7E52AC4-43C5-4028-9A46-B171FE3733A0}"/>
                  </a:ext>
                </a:extLst>
              </p:cNvPr>
              <p:cNvSpPr/>
              <p:nvPr/>
            </p:nvSpPr>
            <p:spPr bwMode="auto">
              <a:xfrm>
                <a:off x="6888163" y="3548063"/>
                <a:ext cx="120650" cy="209550"/>
              </a:xfrm>
              <a:custGeom>
                <a:avLst/>
                <a:gdLst>
                  <a:gd name="T0" fmla="*/ 0 w 49"/>
                  <a:gd name="T1" fmla="*/ 70 h 85"/>
                  <a:gd name="T2" fmla="*/ 0 w 49"/>
                  <a:gd name="T3" fmla="*/ 74 h 85"/>
                  <a:gd name="T4" fmla="*/ 3 w 49"/>
                  <a:gd name="T5" fmla="*/ 77 h 85"/>
                  <a:gd name="T6" fmla="*/ 17 w 49"/>
                  <a:gd name="T7" fmla="*/ 84 h 85"/>
                  <a:gd name="T8" fmla="*/ 22 w 49"/>
                  <a:gd name="T9" fmla="*/ 85 h 85"/>
                  <a:gd name="T10" fmla="*/ 29 w 49"/>
                  <a:gd name="T11" fmla="*/ 80 h 85"/>
                  <a:gd name="T12" fmla="*/ 46 w 49"/>
                  <a:gd name="T13" fmla="*/ 41 h 85"/>
                  <a:gd name="T14" fmla="*/ 44 w 49"/>
                  <a:gd name="T15" fmla="*/ 6 h 85"/>
                  <a:gd name="T16" fmla="*/ 26 w 49"/>
                  <a:gd name="T17" fmla="*/ 18 h 85"/>
                  <a:gd name="T18" fmla="*/ 0 w 49"/>
                  <a:gd name="T19" fmla="*/ 7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85">
                    <a:moveTo>
                      <a:pt x="0" y="70"/>
                    </a:moveTo>
                    <a:cubicBezTo>
                      <a:pt x="0" y="71"/>
                      <a:pt x="0" y="73"/>
                      <a:pt x="0" y="74"/>
                    </a:cubicBezTo>
                    <a:cubicBezTo>
                      <a:pt x="1" y="76"/>
                      <a:pt x="2" y="77"/>
                      <a:pt x="3" y="77"/>
                    </a:cubicBezTo>
                    <a:cubicBezTo>
                      <a:pt x="7" y="81"/>
                      <a:pt x="12" y="83"/>
                      <a:pt x="17" y="84"/>
                    </a:cubicBezTo>
                    <a:cubicBezTo>
                      <a:pt x="19" y="85"/>
                      <a:pt x="21" y="85"/>
                      <a:pt x="22" y="85"/>
                    </a:cubicBezTo>
                    <a:cubicBezTo>
                      <a:pt x="25" y="84"/>
                      <a:pt x="28" y="83"/>
                      <a:pt x="29" y="80"/>
                    </a:cubicBezTo>
                    <a:cubicBezTo>
                      <a:pt x="39" y="69"/>
                      <a:pt x="45" y="55"/>
                      <a:pt x="46" y="41"/>
                    </a:cubicBezTo>
                    <a:cubicBezTo>
                      <a:pt x="47" y="34"/>
                      <a:pt x="49" y="10"/>
                      <a:pt x="44" y="6"/>
                    </a:cubicBezTo>
                    <a:cubicBezTo>
                      <a:pt x="38" y="0"/>
                      <a:pt x="30" y="13"/>
                      <a:pt x="26" y="18"/>
                    </a:cubicBezTo>
                    <a:cubicBezTo>
                      <a:pt x="14" y="33"/>
                      <a:pt x="5" y="51"/>
                      <a:pt x="0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ïṥļïḓè">
                <a:extLst>
                  <a:ext uri="{FF2B5EF4-FFF2-40B4-BE49-F238E27FC236}">
                    <a16:creationId xmlns:a16="http://schemas.microsoft.com/office/drawing/2014/main" id="{1F475273-15DA-4516-91BD-6388C23036D1}"/>
                  </a:ext>
                </a:extLst>
              </p:cNvPr>
              <p:cNvSpPr/>
              <p:nvPr/>
            </p:nvSpPr>
            <p:spPr bwMode="auto">
              <a:xfrm>
                <a:off x="6407151" y="3889376"/>
                <a:ext cx="833438" cy="452438"/>
              </a:xfrm>
              <a:custGeom>
                <a:avLst/>
                <a:gdLst>
                  <a:gd name="T0" fmla="*/ 331 w 338"/>
                  <a:gd name="T1" fmla="*/ 53 h 184"/>
                  <a:gd name="T2" fmla="*/ 317 w 338"/>
                  <a:gd name="T3" fmla="*/ 131 h 184"/>
                  <a:gd name="T4" fmla="*/ 224 w 338"/>
                  <a:gd name="T5" fmla="*/ 140 h 184"/>
                  <a:gd name="T6" fmla="*/ 146 w 338"/>
                  <a:gd name="T7" fmla="*/ 95 h 184"/>
                  <a:gd name="T8" fmla="*/ 119 w 338"/>
                  <a:gd name="T9" fmla="*/ 95 h 184"/>
                  <a:gd name="T10" fmla="*/ 77 w 338"/>
                  <a:gd name="T11" fmla="*/ 174 h 184"/>
                  <a:gd name="T12" fmla="*/ 49 w 338"/>
                  <a:gd name="T13" fmla="*/ 180 h 184"/>
                  <a:gd name="T14" fmla="*/ 6 w 338"/>
                  <a:gd name="T15" fmla="*/ 177 h 184"/>
                  <a:gd name="T16" fmla="*/ 46 w 338"/>
                  <a:gd name="T17" fmla="*/ 155 h 184"/>
                  <a:gd name="T18" fmla="*/ 103 w 338"/>
                  <a:gd name="T19" fmla="*/ 7 h 184"/>
                  <a:gd name="T20" fmla="*/ 219 w 338"/>
                  <a:gd name="T21" fmla="*/ 50 h 184"/>
                  <a:gd name="T22" fmla="*/ 331 w 338"/>
                  <a:gd name="T23" fmla="*/ 5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184">
                    <a:moveTo>
                      <a:pt x="331" y="53"/>
                    </a:moveTo>
                    <a:cubicBezTo>
                      <a:pt x="331" y="53"/>
                      <a:pt x="338" y="124"/>
                      <a:pt x="317" y="131"/>
                    </a:cubicBezTo>
                    <a:cubicBezTo>
                      <a:pt x="297" y="138"/>
                      <a:pt x="250" y="149"/>
                      <a:pt x="224" y="140"/>
                    </a:cubicBezTo>
                    <a:cubicBezTo>
                      <a:pt x="196" y="128"/>
                      <a:pt x="170" y="113"/>
                      <a:pt x="146" y="95"/>
                    </a:cubicBezTo>
                    <a:cubicBezTo>
                      <a:pt x="129" y="81"/>
                      <a:pt x="127" y="75"/>
                      <a:pt x="119" y="95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9" y="178"/>
                      <a:pt x="49" y="180"/>
                    </a:cubicBezTo>
                    <a:cubicBezTo>
                      <a:pt x="20" y="182"/>
                      <a:pt x="0" y="184"/>
                      <a:pt x="6" y="177"/>
                    </a:cubicBezTo>
                    <a:cubicBezTo>
                      <a:pt x="12" y="170"/>
                      <a:pt x="46" y="155"/>
                      <a:pt x="46" y="155"/>
                    </a:cubicBezTo>
                    <a:cubicBezTo>
                      <a:pt x="46" y="155"/>
                      <a:pt x="87" y="13"/>
                      <a:pt x="103" y="7"/>
                    </a:cubicBezTo>
                    <a:cubicBezTo>
                      <a:pt x="120" y="0"/>
                      <a:pt x="219" y="50"/>
                      <a:pt x="219" y="50"/>
                    </a:cubicBezTo>
                    <a:lnTo>
                      <a:pt x="331" y="53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îşļïde">
                <a:extLst>
                  <a:ext uri="{FF2B5EF4-FFF2-40B4-BE49-F238E27FC236}">
                    <a16:creationId xmlns:a16="http://schemas.microsoft.com/office/drawing/2014/main" id="{86F9D67A-C848-455C-A4DE-F52C2277F1EE}"/>
                  </a:ext>
                </a:extLst>
              </p:cNvPr>
              <p:cNvSpPr/>
              <p:nvPr/>
            </p:nvSpPr>
            <p:spPr bwMode="auto">
              <a:xfrm>
                <a:off x="6653213" y="3971926"/>
                <a:ext cx="320675" cy="209550"/>
              </a:xfrm>
              <a:custGeom>
                <a:avLst/>
                <a:gdLst>
                  <a:gd name="T0" fmla="*/ 112 w 130"/>
                  <a:gd name="T1" fmla="*/ 42 h 85"/>
                  <a:gd name="T2" fmla="*/ 130 w 130"/>
                  <a:gd name="T3" fmla="*/ 31 h 85"/>
                  <a:gd name="T4" fmla="*/ 43 w 130"/>
                  <a:gd name="T5" fmla="*/ 0 h 85"/>
                  <a:gd name="T6" fmla="*/ 34 w 130"/>
                  <a:gd name="T7" fmla="*/ 0 h 85"/>
                  <a:gd name="T8" fmla="*/ 21 w 130"/>
                  <a:gd name="T9" fmla="*/ 12 h 85"/>
                  <a:gd name="T10" fmla="*/ 0 w 130"/>
                  <a:gd name="T11" fmla="*/ 85 h 85"/>
                  <a:gd name="T12" fmla="*/ 11 w 130"/>
                  <a:gd name="T13" fmla="*/ 70 h 85"/>
                  <a:gd name="T14" fmla="*/ 24 w 130"/>
                  <a:gd name="T15" fmla="*/ 51 h 85"/>
                  <a:gd name="T16" fmla="*/ 29 w 130"/>
                  <a:gd name="T17" fmla="*/ 48 h 85"/>
                  <a:gd name="T18" fmla="*/ 35 w 130"/>
                  <a:gd name="T19" fmla="*/ 50 h 85"/>
                  <a:gd name="T20" fmla="*/ 54 w 130"/>
                  <a:gd name="T21" fmla="*/ 64 h 85"/>
                  <a:gd name="T22" fmla="*/ 71 w 130"/>
                  <a:gd name="T23" fmla="*/ 68 h 85"/>
                  <a:gd name="T24" fmla="*/ 112 w 130"/>
                  <a:gd name="T25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85">
                    <a:moveTo>
                      <a:pt x="112" y="42"/>
                    </a:moveTo>
                    <a:cubicBezTo>
                      <a:pt x="118" y="39"/>
                      <a:pt x="125" y="36"/>
                      <a:pt x="130" y="31"/>
                    </a:cubicBezTo>
                    <a:cubicBezTo>
                      <a:pt x="104" y="14"/>
                      <a:pt x="74" y="3"/>
                      <a:pt x="43" y="0"/>
                    </a:cubicBezTo>
                    <a:cubicBezTo>
                      <a:pt x="40" y="0"/>
                      <a:pt x="37" y="0"/>
                      <a:pt x="34" y="0"/>
                    </a:cubicBezTo>
                    <a:cubicBezTo>
                      <a:pt x="29" y="3"/>
                      <a:pt x="24" y="7"/>
                      <a:pt x="21" y="12"/>
                    </a:cubicBezTo>
                    <a:cubicBezTo>
                      <a:pt x="8" y="34"/>
                      <a:pt x="3" y="60"/>
                      <a:pt x="0" y="85"/>
                    </a:cubicBezTo>
                    <a:cubicBezTo>
                      <a:pt x="6" y="83"/>
                      <a:pt x="8" y="76"/>
                      <a:pt x="11" y="70"/>
                    </a:cubicBezTo>
                    <a:cubicBezTo>
                      <a:pt x="14" y="63"/>
                      <a:pt x="19" y="56"/>
                      <a:pt x="24" y="51"/>
                    </a:cubicBezTo>
                    <a:cubicBezTo>
                      <a:pt x="25" y="50"/>
                      <a:pt x="27" y="49"/>
                      <a:pt x="29" y="48"/>
                    </a:cubicBezTo>
                    <a:cubicBezTo>
                      <a:pt x="31" y="48"/>
                      <a:pt x="33" y="49"/>
                      <a:pt x="35" y="50"/>
                    </a:cubicBezTo>
                    <a:cubicBezTo>
                      <a:pt x="42" y="54"/>
                      <a:pt x="48" y="58"/>
                      <a:pt x="54" y="64"/>
                    </a:cubicBezTo>
                    <a:cubicBezTo>
                      <a:pt x="61" y="70"/>
                      <a:pt x="62" y="73"/>
                      <a:pt x="71" y="68"/>
                    </a:cubicBezTo>
                    <a:cubicBezTo>
                      <a:pt x="85" y="60"/>
                      <a:pt x="97" y="49"/>
                      <a:pt x="112" y="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ṣļïḍè">
                <a:extLst>
                  <a:ext uri="{FF2B5EF4-FFF2-40B4-BE49-F238E27FC236}">
                    <a16:creationId xmlns:a16="http://schemas.microsoft.com/office/drawing/2014/main" id="{DCA10A28-25FA-4531-AA34-2DE169816CCC}"/>
                  </a:ext>
                </a:extLst>
              </p:cNvPr>
              <p:cNvSpPr/>
              <p:nvPr/>
            </p:nvSpPr>
            <p:spPr bwMode="auto">
              <a:xfrm>
                <a:off x="6910388" y="3484563"/>
                <a:ext cx="350838" cy="536575"/>
              </a:xfrm>
              <a:custGeom>
                <a:avLst/>
                <a:gdLst>
                  <a:gd name="T0" fmla="*/ 22 w 142"/>
                  <a:gd name="T1" fmla="*/ 48 h 218"/>
                  <a:gd name="T2" fmla="*/ 0 w 142"/>
                  <a:gd name="T3" fmla="*/ 169 h 218"/>
                  <a:gd name="T4" fmla="*/ 12 w 142"/>
                  <a:gd name="T5" fmla="*/ 205 h 218"/>
                  <a:gd name="T6" fmla="*/ 34 w 142"/>
                  <a:gd name="T7" fmla="*/ 213 h 218"/>
                  <a:gd name="T8" fmla="*/ 90 w 142"/>
                  <a:gd name="T9" fmla="*/ 215 h 218"/>
                  <a:gd name="T10" fmla="*/ 135 w 142"/>
                  <a:gd name="T11" fmla="*/ 185 h 218"/>
                  <a:gd name="T12" fmla="*/ 141 w 142"/>
                  <a:gd name="T13" fmla="*/ 143 h 218"/>
                  <a:gd name="T14" fmla="*/ 106 w 142"/>
                  <a:gd name="T15" fmla="*/ 25 h 218"/>
                  <a:gd name="T16" fmla="*/ 62 w 142"/>
                  <a:gd name="T17" fmla="*/ 5 h 218"/>
                  <a:gd name="T18" fmla="*/ 22 w 142"/>
                  <a:gd name="T19" fmla="*/ 4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218">
                    <a:moveTo>
                      <a:pt x="22" y="48"/>
                    </a:moveTo>
                    <a:cubicBezTo>
                      <a:pt x="7" y="86"/>
                      <a:pt x="0" y="128"/>
                      <a:pt x="0" y="169"/>
                    </a:cubicBezTo>
                    <a:cubicBezTo>
                      <a:pt x="0" y="182"/>
                      <a:pt x="1" y="197"/>
                      <a:pt x="12" y="205"/>
                    </a:cubicBezTo>
                    <a:cubicBezTo>
                      <a:pt x="18" y="210"/>
                      <a:pt x="26" y="212"/>
                      <a:pt x="34" y="213"/>
                    </a:cubicBezTo>
                    <a:cubicBezTo>
                      <a:pt x="52" y="215"/>
                      <a:pt x="71" y="218"/>
                      <a:pt x="90" y="215"/>
                    </a:cubicBezTo>
                    <a:cubicBezTo>
                      <a:pt x="108" y="212"/>
                      <a:pt x="126" y="202"/>
                      <a:pt x="135" y="185"/>
                    </a:cubicBezTo>
                    <a:cubicBezTo>
                      <a:pt x="141" y="172"/>
                      <a:pt x="142" y="157"/>
                      <a:pt x="141" y="143"/>
                    </a:cubicBezTo>
                    <a:cubicBezTo>
                      <a:pt x="141" y="103"/>
                      <a:pt x="137" y="54"/>
                      <a:pt x="106" y="25"/>
                    </a:cubicBezTo>
                    <a:cubicBezTo>
                      <a:pt x="94" y="14"/>
                      <a:pt x="79" y="0"/>
                      <a:pt x="62" y="5"/>
                    </a:cubicBezTo>
                    <a:cubicBezTo>
                      <a:pt x="41" y="11"/>
                      <a:pt x="30" y="30"/>
                      <a:pt x="22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íšliďe">
                <a:extLst>
                  <a:ext uri="{FF2B5EF4-FFF2-40B4-BE49-F238E27FC236}">
                    <a16:creationId xmlns:a16="http://schemas.microsoft.com/office/drawing/2014/main" id="{404267B3-D762-4CA5-892E-654F0B9D05F8}"/>
                  </a:ext>
                </a:extLst>
              </p:cNvPr>
              <p:cNvSpPr/>
              <p:nvPr/>
            </p:nvSpPr>
            <p:spPr bwMode="auto">
              <a:xfrm>
                <a:off x="6996113" y="3443288"/>
                <a:ext cx="71438" cy="134938"/>
              </a:xfrm>
              <a:custGeom>
                <a:avLst/>
                <a:gdLst>
                  <a:gd name="T0" fmla="*/ 5 w 29"/>
                  <a:gd name="T1" fmla="*/ 46 h 55"/>
                  <a:gd name="T2" fmla="*/ 7 w 29"/>
                  <a:gd name="T3" fmla="*/ 54 h 55"/>
                  <a:gd name="T4" fmla="*/ 11 w 29"/>
                  <a:gd name="T5" fmla="*/ 55 h 55"/>
                  <a:gd name="T6" fmla="*/ 22 w 29"/>
                  <a:gd name="T7" fmla="*/ 46 h 55"/>
                  <a:gd name="T8" fmla="*/ 28 w 29"/>
                  <a:gd name="T9" fmla="*/ 22 h 55"/>
                  <a:gd name="T10" fmla="*/ 17 w 29"/>
                  <a:gd name="T11" fmla="*/ 3 h 55"/>
                  <a:gd name="T12" fmla="*/ 11 w 29"/>
                  <a:gd name="T13" fmla="*/ 2 h 55"/>
                  <a:gd name="T14" fmla="*/ 10 w 29"/>
                  <a:gd name="T15" fmla="*/ 2 h 55"/>
                  <a:gd name="T16" fmla="*/ 2 w 29"/>
                  <a:gd name="T17" fmla="*/ 11 h 55"/>
                  <a:gd name="T18" fmla="*/ 2 w 29"/>
                  <a:gd name="T19" fmla="*/ 20 h 55"/>
                  <a:gd name="T20" fmla="*/ 5 w 29"/>
                  <a:gd name="T21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55">
                    <a:moveTo>
                      <a:pt x="5" y="46"/>
                    </a:moveTo>
                    <a:cubicBezTo>
                      <a:pt x="5" y="49"/>
                      <a:pt x="5" y="53"/>
                      <a:pt x="7" y="54"/>
                    </a:cubicBezTo>
                    <a:cubicBezTo>
                      <a:pt x="8" y="55"/>
                      <a:pt x="9" y="55"/>
                      <a:pt x="11" y="55"/>
                    </a:cubicBezTo>
                    <a:cubicBezTo>
                      <a:pt x="16" y="54"/>
                      <a:pt x="20" y="50"/>
                      <a:pt x="22" y="46"/>
                    </a:cubicBezTo>
                    <a:cubicBezTo>
                      <a:pt x="27" y="39"/>
                      <a:pt x="29" y="30"/>
                      <a:pt x="28" y="22"/>
                    </a:cubicBezTo>
                    <a:cubicBezTo>
                      <a:pt x="27" y="15"/>
                      <a:pt x="23" y="8"/>
                      <a:pt x="17" y="3"/>
                    </a:cubicBezTo>
                    <a:cubicBezTo>
                      <a:pt x="16" y="1"/>
                      <a:pt x="13" y="0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5"/>
                      <a:pt x="4" y="8"/>
                      <a:pt x="2" y="11"/>
                    </a:cubicBezTo>
                    <a:cubicBezTo>
                      <a:pt x="0" y="14"/>
                      <a:pt x="1" y="16"/>
                      <a:pt x="2" y="20"/>
                    </a:cubicBezTo>
                    <a:cubicBezTo>
                      <a:pt x="4" y="29"/>
                      <a:pt x="5" y="37"/>
                      <a:pt x="5" y="46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iṣḻiḍé">
                <a:extLst>
                  <a:ext uri="{FF2B5EF4-FFF2-40B4-BE49-F238E27FC236}">
                    <a16:creationId xmlns:a16="http://schemas.microsoft.com/office/drawing/2014/main" id="{E8AF5B24-D420-41E3-B44D-2F2FA91D6BDE}"/>
                  </a:ext>
                </a:extLst>
              </p:cNvPr>
              <p:cNvSpPr/>
              <p:nvPr/>
            </p:nvSpPr>
            <p:spPr bwMode="auto">
              <a:xfrm>
                <a:off x="6586538" y="3689351"/>
                <a:ext cx="439738" cy="384175"/>
              </a:xfrm>
              <a:custGeom>
                <a:avLst/>
                <a:gdLst>
                  <a:gd name="T0" fmla="*/ 0 w 277"/>
                  <a:gd name="T1" fmla="*/ 0 h 242"/>
                  <a:gd name="T2" fmla="*/ 31 w 277"/>
                  <a:gd name="T3" fmla="*/ 166 h 242"/>
                  <a:gd name="T4" fmla="*/ 134 w 277"/>
                  <a:gd name="T5" fmla="*/ 242 h 242"/>
                  <a:gd name="T6" fmla="*/ 277 w 277"/>
                  <a:gd name="T7" fmla="*/ 195 h 242"/>
                  <a:gd name="T8" fmla="*/ 249 w 277"/>
                  <a:gd name="T9" fmla="*/ 174 h 242"/>
                  <a:gd name="T10" fmla="*/ 167 w 277"/>
                  <a:gd name="T11" fmla="*/ 98 h 242"/>
                  <a:gd name="T12" fmla="*/ 117 w 277"/>
                  <a:gd name="T13" fmla="*/ 115 h 242"/>
                  <a:gd name="T14" fmla="*/ 109 w 277"/>
                  <a:gd name="T15" fmla="*/ 76 h 242"/>
                  <a:gd name="T16" fmla="*/ 0 w 277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42">
                    <a:moveTo>
                      <a:pt x="0" y="0"/>
                    </a:moveTo>
                    <a:lnTo>
                      <a:pt x="31" y="166"/>
                    </a:lnTo>
                    <a:lnTo>
                      <a:pt x="134" y="242"/>
                    </a:lnTo>
                    <a:lnTo>
                      <a:pt x="277" y="195"/>
                    </a:lnTo>
                    <a:lnTo>
                      <a:pt x="249" y="174"/>
                    </a:lnTo>
                    <a:lnTo>
                      <a:pt x="167" y="98"/>
                    </a:lnTo>
                    <a:lnTo>
                      <a:pt x="117" y="115"/>
                    </a:lnTo>
                    <a:lnTo>
                      <a:pt x="109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ṩlíḓé">
                <a:extLst>
                  <a:ext uri="{FF2B5EF4-FFF2-40B4-BE49-F238E27FC236}">
                    <a16:creationId xmlns:a16="http://schemas.microsoft.com/office/drawing/2014/main" id="{B0B16D8B-A46D-4EF3-B33C-BCEBD670BB9C}"/>
                  </a:ext>
                </a:extLst>
              </p:cNvPr>
              <p:cNvSpPr/>
              <p:nvPr/>
            </p:nvSpPr>
            <p:spPr bwMode="auto">
              <a:xfrm>
                <a:off x="6772276" y="3844926"/>
                <a:ext cx="212725" cy="192088"/>
              </a:xfrm>
              <a:custGeom>
                <a:avLst/>
                <a:gdLst>
                  <a:gd name="T0" fmla="*/ 0 w 86"/>
                  <a:gd name="T1" fmla="*/ 11 h 78"/>
                  <a:gd name="T2" fmla="*/ 12 w 86"/>
                  <a:gd name="T3" fmla="*/ 76 h 78"/>
                  <a:gd name="T4" fmla="*/ 86 w 86"/>
                  <a:gd name="T5" fmla="*/ 55 h 78"/>
                  <a:gd name="T6" fmla="*/ 32 w 86"/>
                  <a:gd name="T7" fmla="*/ 0 h 78"/>
                  <a:gd name="T8" fmla="*/ 0 w 86"/>
                  <a:gd name="T9" fmla="*/ 1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8">
                    <a:moveTo>
                      <a:pt x="0" y="11"/>
                    </a:moveTo>
                    <a:cubicBezTo>
                      <a:pt x="0" y="11"/>
                      <a:pt x="12" y="74"/>
                      <a:pt x="12" y="76"/>
                    </a:cubicBezTo>
                    <a:cubicBezTo>
                      <a:pt x="12" y="78"/>
                      <a:pt x="86" y="55"/>
                      <a:pt x="86" y="55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ïṩlîḋe">
                <a:extLst>
                  <a:ext uri="{FF2B5EF4-FFF2-40B4-BE49-F238E27FC236}">
                    <a16:creationId xmlns:a16="http://schemas.microsoft.com/office/drawing/2014/main" id="{A44C6AC5-72C9-4384-A5CC-0948114ECA45}"/>
                  </a:ext>
                </a:extLst>
              </p:cNvPr>
              <p:cNvSpPr/>
              <p:nvPr/>
            </p:nvSpPr>
            <p:spPr bwMode="auto">
              <a:xfrm>
                <a:off x="6934201" y="3635376"/>
                <a:ext cx="311150" cy="385763"/>
              </a:xfrm>
              <a:custGeom>
                <a:avLst/>
                <a:gdLst>
                  <a:gd name="T0" fmla="*/ 62 w 126"/>
                  <a:gd name="T1" fmla="*/ 0 h 157"/>
                  <a:gd name="T2" fmla="*/ 54 w 126"/>
                  <a:gd name="T3" fmla="*/ 69 h 157"/>
                  <a:gd name="T4" fmla="*/ 70 w 126"/>
                  <a:gd name="T5" fmla="*/ 80 h 157"/>
                  <a:gd name="T6" fmla="*/ 33 w 126"/>
                  <a:gd name="T7" fmla="*/ 111 h 157"/>
                  <a:gd name="T8" fmla="*/ 7 w 126"/>
                  <a:gd name="T9" fmla="*/ 144 h 157"/>
                  <a:gd name="T10" fmla="*/ 57 w 126"/>
                  <a:gd name="T11" fmla="*/ 153 h 157"/>
                  <a:gd name="T12" fmla="*/ 113 w 126"/>
                  <a:gd name="T13" fmla="*/ 136 h 157"/>
                  <a:gd name="T14" fmla="*/ 120 w 126"/>
                  <a:gd name="T15" fmla="*/ 57 h 157"/>
                  <a:gd name="T16" fmla="*/ 62 w 126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57">
                    <a:moveTo>
                      <a:pt x="62" y="0"/>
                    </a:moveTo>
                    <a:cubicBezTo>
                      <a:pt x="62" y="0"/>
                      <a:pt x="51" y="64"/>
                      <a:pt x="54" y="69"/>
                    </a:cubicBezTo>
                    <a:cubicBezTo>
                      <a:pt x="56" y="74"/>
                      <a:pt x="70" y="80"/>
                      <a:pt x="70" y="80"/>
                    </a:cubicBezTo>
                    <a:cubicBezTo>
                      <a:pt x="70" y="80"/>
                      <a:pt x="66" y="105"/>
                      <a:pt x="33" y="111"/>
                    </a:cubicBezTo>
                    <a:cubicBezTo>
                      <a:pt x="0" y="117"/>
                      <a:pt x="7" y="144"/>
                      <a:pt x="7" y="144"/>
                    </a:cubicBezTo>
                    <a:cubicBezTo>
                      <a:pt x="7" y="144"/>
                      <a:pt x="25" y="157"/>
                      <a:pt x="57" y="153"/>
                    </a:cubicBezTo>
                    <a:cubicBezTo>
                      <a:pt x="89" y="149"/>
                      <a:pt x="105" y="148"/>
                      <a:pt x="113" y="136"/>
                    </a:cubicBezTo>
                    <a:cubicBezTo>
                      <a:pt x="120" y="123"/>
                      <a:pt x="126" y="76"/>
                      <a:pt x="120" y="57"/>
                    </a:cubicBezTo>
                    <a:cubicBezTo>
                      <a:pt x="115" y="38"/>
                      <a:pt x="62" y="0"/>
                      <a:pt x="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19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îsḷíḋé">
                <a:extLst>
                  <a:ext uri="{FF2B5EF4-FFF2-40B4-BE49-F238E27FC236}">
                    <a16:creationId xmlns:a16="http://schemas.microsoft.com/office/drawing/2014/main" id="{E3F0793C-8608-4C60-882B-6555FCDDFDBB}"/>
                  </a:ext>
                </a:extLst>
              </p:cNvPr>
              <p:cNvSpPr/>
              <p:nvPr/>
            </p:nvSpPr>
            <p:spPr bwMode="auto">
              <a:xfrm>
                <a:off x="6786563" y="3698876"/>
                <a:ext cx="449263" cy="312738"/>
              </a:xfrm>
              <a:custGeom>
                <a:avLst/>
                <a:gdLst>
                  <a:gd name="T0" fmla="*/ 132 w 182"/>
                  <a:gd name="T1" fmla="*/ 71 h 127"/>
                  <a:gd name="T2" fmla="*/ 86 w 182"/>
                  <a:gd name="T3" fmla="*/ 91 h 127"/>
                  <a:gd name="T4" fmla="*/ 44 w 182"/>
                  <a:gd name="T5" fmla="*/ 98 h 127"/>
                  <a:gd name="T6" fmla="*/ 15 w 182"/>
                  <a:gd name="T7" fmla="*/ 104 h 127"/>
                  <a:gd name="T8" fmla="*/ 2 w 182"/>
                  <a:gd name="T9" fmla="*/ 127 h 127"/>
                  <a:gd name="T10" fmla="*/ 100 w 182"/>
                  <a:gd name="T11" fmla="*/ 121 h 127"/>
                  <a:gd name="T12" fmla="*/ 151 w 182"/>
                  <a:gd name="T13" fmla="*/ 113 h 127"/>
                  <a:gd name="T14" fmla="*/ 179 w 182"/>
                  <a:gd name="T15" fmla="*/ 91 h 127"/>
                  <a:gd name="T16" fmla="*/ 182 w 182"/>
                  <a:gd name="T17" fmla="*/ 77 h 127"/>
                  <a:gd name="T18" fmla="*/ 181 w 182"/>
                  <a:gd name="T19" fmla="*/ 41 h 127"/>
                  <a:gd name="T20" fmla="*/ 176 w 182"/>
                  <a:gd name="T21" fmla="*/ 17 h 127"/>
                  <a:gd name="T22" fmla="*/ 143 w 182"/>
                  <a:gd name="T23" fmla="*/ 19 h 127"/>
                  <a:gd name="T24" fmla="*/ 132 w 182"/>
                  <a:gd name="T25" fmla="*/ 7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27">
                    <a:moveTo>
                      <a:pt x="132" y="71"/>
                    </a:moveTo>
                    <a:cubicBezTo>
                      <a:pt x="120" y="83"/>
                      <a:pt x="103" y="88"/>
                      <a:pt x="86" y="91"/>
                    </a:cubicBezTo>
                    <a:cubicBezTo>
                      <a:pt x="72" y="94"/>
                      <a:pt x="58" y="96"/>
                      <a:pt x="44" y="98"/>
                    </a:cubicBezTo>
                    <a:cubicBezTo>
                      <a:pt x="34" y="98"/>
                      <a:pt x="24" y="99"/>
                      <a:pt x="15" y="104"/>
                    </a:cubicBezTo>
                    <a:cubicBezTo>
                      <a:pt x="7" y="108"/>
                      <a:pt x="0" y="118"/>
                      <a:pt x="2" y="127"/>
                    </a:cubicBezTo>
                    <a:cubicBezTo>
                      <a:pt x="34" y="125"/>
                      <a:pt x="67" y="123"/>
                      <a:pt x="100" y="121"/>
                    </a:cubicBezTo>
                    <a:cubicBezTo>
                      <a:pt x="117" y="120"/>
                      <a:pt x="135" y="119"/>
                      <a:pt x="151" y="113"/>
                    </a:cubicBezTo>
                    <a:cubicBezTo>
                      <a:pt x="163" y="109"/>
                      <a:pt x="175" y="102"/>
                      <a:pt x="179" y="91"/>
                    </a:cubicBezTo>
                    <a:cubicBezTo>
                      <a:pt x="181" y="86"/>
                      <a:pt x="182" y="82"/>
                      <a:pt x="182" y="77"/>
                    </a:cubicBezTo>
                    <a:cubicBezTo>
                      <a:pt x="182" y="65"/>
                      <a:pt x="182" y="53"/>
                      <a:pt x="181" y="41"/>
                    </a:cubicBezTo>
                    <a:cubicBezTo>
                      <a:pt x="181" y="32"/>
                      <a:pt x="179" y="24"/>
                      <a:pt x="176" y="17"/>
                    </a:cubicBezTo>
                    <a:cubicBezTo>
                      <a:pt x="168" y="0"/>
                      <a:pt x="146" y="1"/>
                      <a:pt x="143" y="19"/>
                    </a:cubicBezTo>
                    <a:cubicBezTo>
                      <a:pt x="140" y="39"/>
                      <a:pt x="149" y="55"/>
                      <a:pt x="132" y="71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ṩļíḑe">
                <a:extLst>
                  <a:ext uri="{FF2B5EF4-FFF2-40B4-BE49-F238E27FC236}">
                    <a16:creationId xmlns:a16="http://schemas.microsoft.com/office/drawing/2014/main" id="{A17EA57C-1ACD-48C1-8DD2-EE4AD9BAAD24}"/>
                  </a:ext>
                </a:extLst>
              </p:cNvPr>
              <p:cNvSpPr/>
              <p:nvPr/>
            </p:nvSpPr>
            <p:spPr bwMode="auto">
              <a:xfrm>
                <a:off x="7070726" y="3511551"/>
                <a:ext cx="200025" cy="277813"/>
              </a:xfrm>
              <a:custGeom>
                <a:avLst/>
                <a:gdLst>
                  <a:gd name="T0" fmla="*/ 0 w 81"/>
                  <a:gd name="T1" fmla="*/ 39 h 113"/>
                  <a:gd name="T2" fmla="*/ 23 w 81"/>
                  <a:gd name="T3" fmla="*/ 113 h 113"/>
                  <a:gd name="T4" fmla="*/ 76 w 81"/>
                  <a:gd name="T5" fmla="*/ 103 h 113"/>
                  <a:gd name="T6" fmla="*/ 41 w 81"/>
                  <a:gd name="T7" fmla="*/ 14 h 113"/>
                  <a:gd name="T8" fmla="*/ 0 w 81"/>
                  <a:gd name="T9" fmla="*/ 3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3">
                    <a:moveTo>
                      <a:pt x="0" y="39"/>
                    </a:move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113"/>
                      <a:pt x="71" y="111"/>
                      <a:pt x="76" y="103"/>
                    </a:cubicBezTo>
                    <a:cubicBezTo>
                      <a:pt x="81" y="94"/>
                      <a:pt x="64" y="28"/>
                      <a:pt x="41" y="14"/>
                    </a:cubicBezTo>
                    <a:cubicBezTo>
                      <a:pt x="18" y="0"/>
                      <a:pt x="1" y="16"/>
                      <a:pt x="0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íṧļîḓe">
                <a:extLst>
                  <a:ext uri="{FF2B5EF4-FFF2-40B4-BE49-F238E27FC236}">
                    <a16:creationId xmlns:a16="http://schemas.microsoft.com/office/drawing/2014/main" id="{2C43BBD9-DF43-4C1B-8910-CCDA0E750CF8}"/>
                  </a:ext>
                </a:extLst>
              </p:cNvPr>
              <p:cNvSpPr/>
              <p:nvPr/>
            </p:nvSpPr>
            <p:spPr bwMode="auto">
              <a:xfrm>
                <a:off x="6478588" y="4051301"/>
                <a:ext cx="730250" cy="717550"/>
              </a:xfrm>
              <a:custGeom>
                <a:avLst/>
                <a:gdLst>
                  <a:gd name="T0" fmla="*/ 211 w 296"/>
                  <a:gd name="T1" fmla="*/ 0 h 291"/>
                  <a:gd name="T2" fmla="*/ 40 w 296"/>
                  <a:gd name="T3" fmla="*/ 91 h 291"/>
                  <a:gd name="T4" fmla="*/ 26 w 296"/>
                  <a:gd name="T5" fmla="*/ 252 h 291"/>
                  <a:gd name="T6" fmla="*/ 0 w 296"/>
                  <a:gd name="T7" fmla="*/ 284 h 291"/>
                  <a:gd name="T8" fmla="*/ 36 w 296"/>
                  <a:gd name="T9" fmla="*/ 279 h 291"/>
                  <a:gd name="T10" fmla="*/ 68 w 296"/>
                  <a:gd name="T11" fmla="*/ 261 h 291"/>
                  <a:gd name="T12" fmla="*/ 98 w 296"/>
                  <a:gd name="T13" fmla="*/ 126 h 291"/>
                  <a:gd name="T14" fmla="*/ 288 w 296"/>
                  <a:gd name="T15" fmla="*/ 65 h 291"/>
                  <a:gd name="T16" fmla="*/ 272 w 296"/>
                  <a:gd name="T17" fmla="*/ 7 h 291"/>
                  <a:gd name="T18" fmla="*/ 211 w 296"/>
                  <a:gd name="T1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6" h="291">
                    <a:moveTo>
                      <a:pt x="211" y="0"/>
                    </a:moveTo>
                    <a:cubicBezTo>
                      <a:pt x="40" y="91"/>
                      <a:pt x="40" y="91"/>
                      <a:pt x="40" y="91"/>
                    </a:cubicBezTo>
                    <a:cubicBezTo>
                      <a:pt x="26" y="252"/>
                      <a:pt x="26" y="252"/>
                      <a:pt x="26" y="252"/>
                    </a:cubicBezTo>
                    <a:cubicBezTo>
                      <a:pt x="26" y="252"/>
                      <a:pt x="0" y="277"/>
                      <a:pt x="0" y="284"/>
                    </a:cubicBezTo>
                    <a:cubicBezTo>
                      <a:pt x="0" y="291"/>
                      <a:pt x="14" y="287"/>
                      <a:pt x="36" y="279"/>
                    </a:cubicBezTo>
                    <a:cubicBezTo>
                      <a:pt x="47" y="274"/>
                      <a:pt x="58" y="269"/>
                      <a:pt x="68" y="261"/>
                    </a:cubicBezTo>
                    <a:cubicBezTo>
                      <a:pt x="98" y="126"/>
                      <a:pt x="98" y="126"/>
                      <a:pt x="98" y="126"/>
                    </a:cubicBezTo>
                    <a:cubicBezTo>
                      <a:pt x="98" y="126"/>
                      <a:pt x="275" y="102"/>
                      <a:pt x="288" y="65"/>
                    </a:cubicBezTo>
                    <a:cubicBezTo>
                      <a:pt x="296" y="44"/>
                      <a:pt x="290" y="21"/>
                      <a:pt x="272" y="7"/>
                    </a:cubicBez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îṥľiďé">
                <a:extLst>
                  <a:ext uri="{FF2B5EF4-FFF2-40B4-BE49-F238E27FC236}">
                    <a16:creationId xmlns:a16="http://schemas.microsoft.com/office/drawing/2014/main" id="{2ED80AAD-D26E-4D80-A33B-D5E92A30A23B}"/>
                  </a:ext>
                </a:extLst>
              </p:cNvPr>
              <p:cNvSpPr/>
              <p:nvPr/>
            </p:nvSpPr>
            <p:spPr bwMode="auto">
              <a:xfrm>
                <a:off x="6586538" y="3713163"/>
                <a:ext cx="198438" cy="350838"/>
              </a:xfrm>
              <a:custGeom>
                <a:avLst/>
                <a:gdLst>
                  <a:gd name="T0" fmla="*/ 22 w 125"/>
                  <a:gd name="T1" fmla="*/ 145 h 221"/>
                  <a:gd name="T2" fmla="*/ 125 w 125"/>
                  <a:gd name="T3" fmla="*/ 221 h 221"/>
                  <a:gd name="T4" fmla="*/ 94 w 125"/>
                  <a:gd name="T5" fmla="*/ 42 h 221"/>
                  <a:gd name="T6" fmla="*/ 0 w 125"/>
                  <a:gd name="T7" fmla="*/ 0 h 221"/>
                  <a:gd name="T8" fmla="*/ 22 w 125"/>
                  <a:gd name="T9" fmla="*/ 14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221">
                    <a:moveTo>
                      <a:pt x="22" y="145"/>
                    </a:moveTo>
                    <a:lnTo>
                      <a:pt x="125" y="221"/>
                    </a:lnTo>
                    <a:lnTo>
                      <a:pt x="94" y="42"/>
                    </a:lnTo>
                    <a:lnTo>
                      <a:pt x="0" y="0"/>
                    </a:lnTo>
                    <a:lnTo>
                      <a:pt x="22" y="145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9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ïṧḻïdê">
                <a:extLst>
                  <a:ext uri="{FF2B5EF4-FFF2-40B4-BE49-F238E27FC236}">
                    <a16:creationId xmlns:a16="http://schemas.microsoft.com/office/drawing/2014/main" id="{E75D67C6-FEB7-454B-9EAF-2317E0238AE1}"/>
                  </a:ext>
                </a:extLst>
              </p:cNvPr>
              <p:cNvSpPr/>
              <p:nvPr/>
            </p:nvSpPr>
            <p:spPr bwMode="auto">
              <a:xfrm>
                <a:off x="6835776" y="3311526"/>
                <a:ext cx="200025" cy="217488"/>
              </a:xfrm>
              <a:custGeom>
                <a:avLst/>
                <a:gdLst>
                  <a:gd name="T0" fmla="*/ 26 w 81"/>
                  <a:gd name="T1" fmla="*/ 69 h 88"/>
                  <a:gd name="T2" fmla="*/ 33 w 81"/>
                  <a:gd name="T3" fmla="*/ 79 h 88"/>
                  <a:gd name="T4" fmla="*/ 64 w 81"/>
                  <a:gd name="T5" fmla="*/ 83 h 88"/>
                  <a:gd name="T6" fmla="*/ 78 w 81"/>
                  <a:gd name="T7" fmla="*/ 65 h 88"/>
                  <a:gd name="T8" fmla="*/ 79 w 81"/>
                  <a:gd name="T9" fmla="*/ 41 h 88"/>
                  <a:gd name="T10" fmla="*/ 43 w 81"/>
                  <a:gd name="T11" fmla="*/ 1 h 88"/>
                  <a:gd name="T12" fmla="*/ 32 w 81"/>
                  <a:gd name="T13" fmla="*/ 1 h 88"/>
                  <a:gd name="T14" fmla="*/ 22 w 81"/>
                  <a:gd name="T15" fmla="*/ 5 h 88"/>
                  <a:gd name="T16" fmla="*/ 13 w 81"/>
                  <a:gd name="T17" fmla="*/ 13 h 88"/>
                  <a:gd name="T18" fmla="*/ 26 w 81"/>
                  <a:gd name="T1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8">
                    <a:moveTo>
                      <a:pt x="26" y="69"/>
                    </a:moveTo>
                    <a:cubicBezTo>
                      <a:pt x="28" y="73"/>
                      <a:pt x="30" y="76"/>
                      <a:pt x="33" y="79"/>
                    </a:cubicBezTo>
                    <a:cubicBezTo>
                      <a:pt x="41" y="87"/>
                      <a:pt x="54" y="88"/>
                      <a:pt x="64" y="83"/>
                    </a:cubicBezTo>
                    <a:cubicBezTo>
                      <a:pt x="71" y="79"/>
                      <a:pt x="76" y="72"/>
                      <a:pt x="78" y="65"/>
                    </a:cubicBezTo>
                    <a:cubicBezTo>
                      <a:pt x="80" y="57"/>
                      <a:pt x="81" y="49"/>
                      <a:pt x="79" y="41"/>
                    </a:cubicBezTo>
                    <a:cubicBezTo>
                      <a:pt x="78" y="21"/>
                      <a:pt x="63" y="4"/>
                      <a:pt x="43" y="1"/>
                    </a:cubicBezTo>
                    <a:cubicBezTo>
                      <a:pt x="39" y="0"/>
                      <a:pt x="35" y="0"/>
                      <a:pt x="32" y="1"/>
                    </a:cubicBezTo>
                    <a:cubicBezTo>
                      <a:pt x="28" y="2"/>
                      <a:pt x="25" y="3"/>
                      <a:pt x="22" y="5"/>
                    </a:cubicBezTo>
                    <a:cubicBezTo>
                      <a:pt x="19" y="7"/>
                      <a:pt x="16" y="10"/>
                      <a:pt x="13" y="13"/>
                    </a:cubicBezTo>
                    <a:cubicBezTo>
                      <a:pt x="0" y="28"/>
                      <a:pt x="18" y="56"/>
                      <a:pt x="26" y="6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ṥļiḑé">
                <a:extLst>
                  <a:ext uri="{FF2B5EF4-FFF2-40B4-BE49-F238E27FC236}">
                    <a16:creationId xmlns:a16="http://schemas.microsoft.com/office/drawing/2014/main" id="{A7D34D4C-47BD-4016-91F7-31CFBC40B4A4}"/>
                  </a:ext>
                </a:extLst>
              </p:cNvPr>
              <p:cNvSpPr/>
              <p:nvPr/>
            </p:nvSpPr>
            <p:spPr bwMode="auto">
              <a:xfrm>
                <a:off x="6816726" y="3267076"/>
                <a:ext cx="239713" cy="176213"/>
              </a:xfrm>
              <a:custGeom>
                <a:avLst/>
                <a:gdLst>
                  <a:gd name="T0" fmla="*/ 80 w 97"/>
                  <a:gd name="T1" fmla="*/ 59 h 71"/>
                  <a:gd name="T2" fmla="*/ 82 w 97"/>
                  <a:gd name="T3" fmla="*/ 54 h 71"/>
                  <a:gd name="T4" fmla="*/ 82 w 97"/>
                  <a:gd name="T5" fmla="*/ 49 h 71"/>
                  <a:gd name="T6" fmla="*/ 82 w 97"/>
                  <a:gd name="T7" fmla="*/ 47 h 71"/>
                  <a:gd name="T8" fmla="*/ 87 w 97"/>
                  <a:gd name="T9" fmla="*/ 48 h 71"/>
                  <a:gd name="T10" fmla="*/ 88 w 97"/>
                  <a:gd name="T11" fmla="*/ 61 h 71"/>
                  <a:gd name="T12" fmla="*/ 92 w 97"/>
                  <a:gd name="T13" fmla="*/ 71 h 71"/>
                  <a:gd name="T14" fmla="*/ 87 w 97"/>
                  <a:gd name="T15" fmla="*/ 24 h 71"/>
                  <a:gd name="T16" fmla="*/ 85 w 97"/>
                  <a:gd name="T17" fmla="*/ 20 h 71"/>
                  <a:gd name="T18" fmla="*/ 85 w 97"/>
                  <a:gd name="T19" fmla="*/ 11 h 71"/>
                  <a:gd name="T20" fmla="*/ 73 w 97"/>
                  <a:gd name="T21" fmla="*/ 1 h 71"/>
                  <a:gd name="T22" fmla="*/ 57 w 97"/>
                  <a:gd name="T23" fmla="*/ 1 h 71"/>
                  <a:gd name="T24" fmla="*/ 46 w 97"/>
                  <a:gd name="T25" fmla="*/ 0 h 71"/>
                  <a:gd name="T26" fmla="*/ 35 w 97"/>
                  <a:gd name="T27" fmla="*/ 2 h 71"/>
                  <a:gd name="T28" fmla="*/ 11 w 97"/>
                  <a:gd name="T29" fmla="*/ 14 h 71"/>
                  <a:gd name="T30" fmla="*/ 1 w 97"/>
                  <a:gd name="T31" fmla="*/ 44 h 71"/>
                  <a:gd name="T32" fmla="*/ 6 w 97"/>
                  <a:gd name="T33" fmla="*/ 62 h 71"/>
                  <a:gd name="T34" fmla="*/ 18 w 97"/>
                  <a:gd name="T35" fmla="*/ 65 h 71"/>
                  <a:gd name="T36" fmla="*/ 32 w 97"/>
                  <a:gd name="T37" fmla="*/ 60 h 71"/>
                  <a:gd name="T38" fmla="*/ 39 w 97"/>
                  <a:gd name="T39" fmla="*/ 47 h 71"/>
                  <a:gd name="T40" fmla="*/ 40 w 97"/>
                  <a:gd name="T41" fmla="*/ 46 h 71"/>
                  <a:gd name="T42" fmla="*/ 42 w 97"/>
                  <a:gd name="T43" fmla="*/ 46 h 71"/>
                  <a:gd name="T44" fmla="*/ 53 w 97"/>
                  <a:gd name="T45" fmla="*/ 48 h 71"/>
                  <a:gd name="T46" fmla="*/ 62 w 97"/>
                  <a:gd name="T47" fmla="*/ 44 h 71"/>
                  <a:gd name="T48" fmla="*/ 64 w 97"/>
                  <a:gd name="T49" fmla="*/ 43 h 71"/>
                  <a:gd name="T50" fmla="*/ 65 w 97"/>
                  <a:gd name="T51" fmla="*/ 43 h 71"/>
                  <a:gd name="T52" fmla="*/ 75 w 97"/>
                  <a:gd name="T53" fmla="*/ 48 h 71"/>
                  <a:gd name="T54" fmla="*/ 80 w 97"/>
                  <a:gd name="T55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7" h="71">
                    <a:moveTo>
                      <a:pt x="80" y="59"/>
                    </a:moveTo>
                    <a:cubicBezTo>
                      <a:pt x="82" y="58"/>
                      <a:pt x="82" y="56"/>
                      <a:pt x="82" y="54"/>
                    </a:cubicBezTo>
                    <a:cubicBezTo>
                      <a:pt x="82" y="52"/>
                      <a:pt x="82" y="51"/>
                      <a:pt x="82" y="49"/>
                    </a:cubicBezTo>
                    <a:cubicBezTo>
                      <a:pt x="82" y="48"/>
                      <a:pt x="82" y="48"/>
                      <a:pt x="82" y="47"/>
                    </a:cubicBezTo>
                    <a:cubicBezTo>
                      <a:pt x="83" y="46"/>
                      <a:pt x="85" y="46"/>
                      <a:pt x="87" y="48"/>
                    </a:cubicBezTo>
                    <a:cubicBezTo>
                      <a:pt x="89" y="51"/>
                      <a:pt x="88" y="57"/>
                      <a:pt x="88" y="61"/>
                    </a:cubicBezTo>
                    <a:cubicBezTo>
                      <a:pt x="88" y="65"/>
                      <a:pt x="89" y="68"/>
                      <a:pt x="92" y="71"/>
                    </a:cubicBezTo>
                    <a:cubicBezTo>
                      <a:pt x="97" y="55"/>
                      <a:pt x="96" y="38"/>
                      <a:pt x="87" y="24"/>
                    </a:cubicBezTo>
                    <a:cubicBezTo>
                      <a:pt x="86" y="23"/>
                      <a:pt x="85" y="22"/>
                      <a:pt x="85" y="20"/>
                    </a:cubicBezTo>
                    <a:cubicBezTo>
                      <a:pt x="85" y="17"/>
                      <a:pt x="85" y="14"/>
                      <a:pt x="85" y="11"/>
                    </a:cubicBezTo>
                    <a:cubicBezTo>
                      <a:pt x="83" y="5"/>
                      <a:pt x="79" y="2"/>
                      <a:pt x="73" y="1"/>
                    </a:cubicBezTo>
                    <a:cubicBezTo>
                      <a:pt x="68" y="1"/>
                      <a:pt x="62" y="2"/>
                      <a:pt x="57" y="1"/>
                    </a:cubicBezTo>
                    <a:cubicBezTo>
                      <a:pt x="53" y="1"/>
                      <a:pt x="50" y="0"/>
                      <a:pt x="46" y="0"/>
                    </a:cubicBezTo>
                    <a:cubicBezTo>
                      <a:pt x="42" y="0"/>
                      <a:pt x="38" y="1"/>
                      <a:pt x="35" y="2"/>
                    </a:cubicBezTo>
                    <a:cubicBezTo>
                      <a:pt x="26" y="3"/>
                      <a:pt x="17" y="7"/>
                      <a:pt x="11" y="14"/>
                    </a:cubicBezTo>
                    <a:cubicBezTo>
                      <a:pt x="3" y="22"/>
                      <a:pt x="1" y="33"/>
                      <a:pt x="1" y="44"/>
                    </a:cubicBezTo>
                    <a:cubicBezTo>
                      <a:pt x="0" y="51"/>
                      <a:pt x="1" y="58"/>
                      <a:pt x="6" y="62"/>
                    </a:cubicBezTo>
                    <a:cubicBezTo>
                      <a:pt x="9" y="65"/>
                      <a:pt x="14" y="66"/>
                      <a:pt x="18" y="65"/>
                    </a:cubicBezTo>
                    <a:cubicBezTo>
                      <a:pt x="23" y="65"/>
                      <a:pt x="28" y="63"/>
                      <a:pt x="32" y="60"/>
                    </a:cubicBezTo>
                    <a:cubicBezTo>
                      <a:pt x="35" y="56"/>
                      <a:pt x="38" y="52"/>
                      <a:pt x="39" y="47"/>
                    </a:cubicBezTo>
                    <a:cubicBezTo>
                      <a:pt x="40" y="47"/>
                      <a:pt x="40" y="46"/>
                      <a:pt x="40" y="46"/>
                    </a:cubicBezTo>
                    <a:cubicBezTo>
                      <a:pt x="41" y="46"/>
                      <a:pt x="42" y="46"/>
                      <a:pt x="42" y="46"/>
                    </a:cubicBezTo>
                    <a:cubicBezTo>
                      <a:pt x="46" y="47"/>
                      <a:pt x="49" y="47"/>
                      <a:pt x="53" y="48"/>
                    </a:cubicBezTo>
                    <a:cubicBezTo>
                      <a:pt x="56" y="48"/>
                      <a:pt x="60" y="46"/>
                      <a:pt x="62" y="44"/>
                    </a:cubicBezTo>
                    <a:cubicBezTo>
                      <a:pt x="63" y="43"/>
                      <a:pt x="63" y="43"/>
                      <a:pt x="64" y="43"/>
                    </a:cubicBezTo>
                    <a:cubicBezTo>
                      <a:pt x="64" y="43"/>
                      <a:pt x="65" y="43"/>
                      <a:pt x="65" y="43"/>
                    </a:cubicBezTo>
                    <a:cubicBezTo>
                      <a:pt x="69" y="45"/>
                      <a:pt x="72" y="46"/>
                      <a:pt x="75" y="48"/>
                    </a:cubicBezTo>
                    <a:cubicBezTo>
                      <a:pt x="77" y="52"/>
                      <a:pt x="79" y="55"/>
                      <a:pt x="80" y="59"/>
                    </a:cubicBez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íṧľiḍê">
                <a:extLst>
                  <a:ext uri="{FF2B5EF4-FFF2-40B4-BE49-F238E27FC236}">
                    <a16:creationId xmlns:a16="http://schemas.microsoft.com/office/drawing/2014/main" id="{9A2291F2-D9CE-4798-8654-0803804C9BC7}"/>
                  </a:ext>
                </a:extLst>
              </p:cNvPr>
              <p:cNvSpPr/>
              <p:nvPr/>
            </p:nvSpPr>
            <p:spPr bwMode="auto">
              <a:xfrm>
                <a:off x="6794501" y="3829051"/>
                <a:ext cx="74613" cy="87313"/>
              </a:xfrm>
              <a:custGeom>
                <a:avLst/>
                <a:gdLst>
                  <a:gd name="T0" fmla="*/ 0 w 30"/>
                  <a:gd name="T1" fmla="*/ 29 h 35"/>
                  <a:gd name="T2" fmla="*/ 5 w 30"/>
                  <a:gd name="T3" fmla="*/ 35 h 35"/>
                  <a:gd name="T4" fmla="*/ 9 w 30"/>
                  <a:gd name="T5" fmla="*/ 34 h 35"/>
                  <a:gd name="T6" fmla="*/ 29 w 30"/>
                  <a:gd name="T7" fmla="*/ 20 h 35"/>
                  <a:gd name="T8" fmla="*/ 30 w 30"/>
                  <a:gd name="T9" fmla="*/ 18 h 35"/>
                  <a:gd name="T10" fmla="*/ 30 w 30"/>
                  <a:gd name="T11" fmla="*/ 15 h 35"/>
                  <a:gd name="T12" fmla="*/ 10 w 30"/>
                  <a:gd name="T13" fmla="*/ 6 h 35"/>
                  <a:gd name="T14" fmla="*/ 5 w 30"/>
                  <a:gd name="T15" fmla="*/ 15 h 35"/>
                  <a:gd name="T16" fmla="*/ 0 w 30"/>
                  <a:gd name="T17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5">
                    <a:moveTo>
                      <a:pt x="0" y="29"/>
                    </a:moveTo>
                    <a:cubicBezTo>
                      <a:pt x="1" y="32"/>
                      <a:pt x="3" y="35"/>
                      <a:pt x="5" y="35"/>
                    </a:cubicBezTo>
                    <a:cubicBezTo>
                      <a:pt x="7" y="35"/>
                      <a:pt x="8" y="35"/>
                      <a:pt x="9" y="34"/>
                    </a:cubicBezTo>
                    <a:cubicBezTo>
                      <a:pt x="16" y="31"/>
                      <a:pt x="23" y="26"/>
                      <a:pt x="29" y="20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30" y="17"/>
                      <a:pt x="30" y="16"/>
                      <a:pt x="30" y="15"/>
                    </a:cubicBezTo>
                    <a:cubicBezTo>
                      <a:pt x="27" y="8"/>
                      <a:pt x="18" y="0"/>
                      <a:pt x="10" y="6"/>
                    </a:cubicBezTo>
                    <a:cubicBezTo>
                      <a:pt x="8" y="9"/>
                      <a:pt x="6" y="11"/>
                      <a:pt x="5" y="15"/>
                    </a:cubicBezTo>
                    <a:cubicBezTo>
                      <a:pt x="3" y="19"/>
                      <a:pt x="0" y="24"/>
                      <a:pt x="0" y="2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iṣḻiďê">
                <a:extLst>
                  <a:ext uri="{FF2B5EF4-FFF2-40B4-BE49-F238E27FC236}">
                    <a16:creationId xmlns:a16="http://schemas.microsoft.com/office/drawing/2014/main" id="{F8BF2DBB-BF95-47A1-A254-22A33ECDF37B}"/>
                  </a:ext>
                </a:extLst>
              </p:cNvPr>
              <p:cNvSpPr/>
              <p:nvPr/>
            </p:nvSpPr>
            <p:spPr bwMode="auto">
              <a:xfrm>
                <a:off x="3648076" y="2065338"/>
                <a:ext cx="120650" cy="139700"/>
              </a:xfrm>
              <a:custGeom>
                <a:avLst/>
                <a:gdLst>
                  <a:gd name="T0" fmla="*/ 0 w 76"/>
                  <a:gd name="T1" fmla="*/ 40 h 88"/>
                  <a:gd name="T2" fmla="*/ 76 w 76"/>
                  <a:gd name="T3" fmla="*/ 0 h 88"/>
                  <a:gd name="T4" fmla="*/ 76 w 76"/>
                  <a:gd name="T5" fmla="*/ 11 h 88"/>
                  <a:gd name="T6" fmla="*/ 13 w 76"/>
                  <a:gd name="T7" fmla="*/ 43 h 88"/>
                  <a:gd name="T8" fmla="*/ 13 w 76"/>
                  <a:gd name="T9" fmla="*/ 45 h 88"/>
                  <a:gd name="T10" fmla="*/ 76 w 76"/>
                  <a:gd name="T11" fmla="*/ 76 h 88"/>
                  <a:gd name="T12" fmla="*/ 76 w 76"/>
                  <a:gd name="T13" fmla="*/ 88 h 88"/>
                  <a:gd name="T14" fmla="*/ 0 w 76"/>
                  <a:gd name="T15" fmla="*/ 48 h 88"/>
                  <a:gd name="T16" fmla="*/ 0 w 76"/>
                  <a:gd name="T17" fmla="*/ 4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0" y="40"/>
                    </a:moveTo>
                    <a:lnTo>
                      <a:pt x="76" y="0"/>
                    </a:lnTo>
                    <a:lnTo>
                      <a:pt x="76" y="11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76" y="76"/>
                    </a:lnTo>
                    <a:lnTo>
                      <a:pt x="76" y="88"/>
                    </a:lnTo>
                    <a:lnTo>
                      <a:pt x="0" y="48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iSľïḍe">
                <a:extLst>
                  <a:ext uri="{FF2B5EF4-FFF2-40B4-BE49-F238E27FC236}">
                    <a16:creationId xmlns:a16="http://schemas.microsoft.com/office/drawing/2014/main" id="{31D2F60D-1F32-4F1C-97F9-B1D5FA81AE5E}"/>
                  </a:ext>
                </a:extLst>
              </p:cNvPr>
              <p:cNvSpPr/>
              <p:nvPr/>
            </p:nvSpPr>
            <p:spPr bwMode="auto">
              <a:xfrm>
                <a:off x="4598988" y="2065338"/>
                <a:ext cx="120650" cy="139700"/>
              </a:xfrm>
              <a:custGeom>
                <a:avLst/>
                <a:gdLst>
                  <a:gd name="T0" fmla="*/ 76 w 76"/>
                  <a:gd name="T1" fmla="*/ 48 h 88"/>
                  <a:gd name="T2" fmla="*/ 0 w 76"/>
                  <a:gd name="T3" fmla="*/ 88 h 88"/>
                  <a:gd name="T4" fmla="*/ 0 w 76"/>
                  <a:gd name="T5" fmla="*/ 76 h 88"/>
                  <a:gd name="T6" fmla="*/ 65 w 76"/>
                  <a:gd name="T7" fmla="*/ 45 h 88"/>
                  <a:gd name="T8" fmla="*/ 65 w 76"/>
                  <a:gd name="T9" fmla="*/ 43 h 88"/>
                  <a:gd name="T10" fmla="*/ 0 w 76"/>
                  <a:gd name="T11" fmla="*/ 11 h 88"/>
                  <a:gd name="T12" fmla="*/ 0 w 76"/>
                  <a:gd name="T13" fmla="*/ 0 h 88"/>
                  <a:gd name="T14" fmla="*/ 76 w 76"/>
                  <a:gd name="T15" fmla="*/ 39 h 88"/>
                  <a:gd name="T16" fmla="*/ 76 w 76"/>
                  <a:gd name="T17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76" y="48"/>
                    </a:moveTo>
                    <a:lnTo>
                      <a:pt x="0" y="88"/>
                    </a:lnTo>
                    <a:lnTo>
                      <a:pt x="0" y="76"/>
                    </a:lnTo>
                    <a:lnTo>
                      <a:pt x="65" y="45"/>
                    </a:lnTo>
                    <a:lnTo>
                      <a:pt x="65" y="43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6" y="39"/>
                    </a:lnTo>
                    <a:lnTo>
                      <a:pt x="76" y="48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0D5B42C-8061-4390-948F-001CF95DFEAA}"/>
                </a:ext>
              </a:extLst>
            </p:cNvPr>
            <p:cNvSpPr txBox="1"/>
            <p:nvPr/>
          </p:nvSpPr>
          <p:spPr>
            <a:xfrm>
              <a:off x="7377450" y="2670115"/>
              <a:ext cx="548981" cy="304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>
                  <a:solidFill>
                    <a:srgbClr val="688EFD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程序</a:t>
              </a:r>
              <a:endParaRPr lang="zh-CN" altLang="en-US" sz="900" dirty="0">
                <a:solidFill>
                  <a:srgbClr val="688EFD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Microsoft Office PowerPoint</Application>
  <PresentationFormat>宽屏</PresentationFormat>
  <Paragraphs>38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微软雅黑</vt:lpstr>
      <vt:lpstr>印品黑体</vt:lpstr>
      <vt:lpstr>Arial</vt:lpstr>
      <vt:lpstr>Calibri</vt:lpstr>
      <vt:lpstr>Corbel</vt:lpstr>
      <vt:lpstr>Wingdings</vt:lpstr>
      <vt:lpstr>1_自定义设计方案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12</cp:revision>
  <dcterms:created xsi:type="dcterms:W3CDTF">2017-08-09T03:56:00Z</dcterms:created>
  <dcterms:modified xsi:type="dcterms:W3CDTF">2024-03-13T17:16:22Z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